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4"/>
  </p:sldMasterIdLst>
  <p:notesMasterIdLst>
    <p:notesMasterId r:id="rId34"/>
  </p:notesMasterIdLst>
  <p:sldIdLst>
    <p:sldId id="256" r:id="rId5"/>
    <p:sldId id="258" r:id="rId6"/>
    <p:sldId id="260" r:id="rId7"/>
    <p:sldId id="262" r:id="rId8"/>
    <p:sldId id="270" r:id="rId9"/>
    <p:sldId id="302" r:id="rId10"/>
    <p:sldId id="303" r:id="rId11"/>
    <p:sldId id="313" r:id="rId12"/>
    <p:sldId id="304" r:id="rId13"/>
    <p:sldId id="305" r:id="rId14"/>
    <p:sldId id="306" r:id="rId15"/>
    <p:sldId id="307" r:id="rId16"/>
    <p:sldId id="314" r:id="rId17"/>
    <p:sldId id="263" r:id="rId18"/>
    <p:sldId id="311" r:id="rId19"/>
    <p:sldId id="308" r:id="rId20"/>
    <p:sldId id="312" r:id="rId21"/>
    <p:sldId id="315" r:id="rId22"/>
    <p:sldId id="310" r:id="rId23"/>
    <p:sldId id="316" r:id="rId24"/>
    <p:sldId id="317" r:id="rId25"/>
    <p:sldId id="318" r:id="rId26"/>
    <p:sldId id="319" r:id="rId27"/>
    <p:sldId id="320" r:id="rId28"/>
    <p:sldId id="321" r:id="rId29"/>
    <p:sldId id="322" r:id="rId30"/>
    <p:sldId id="323" r:id="rId31"/>
    <p:sldId id="264" r:id="rId32"/>
    <p:sldId id="279" r:id="rId33"/>
  </p:sldIdLst>
  <p:sldSz cx="9144000" cy="5143500" type="screen16x9"/>
  <p:notesSz cx="6858000" cy="9144000"/>
  <p:embeddedFontLst>
    <p:embeddedFont>
      <p:font typeface="Calibri" panose="020F0502020204030204" pitchFamily="34" charset="0"/>
      <p:regular r:id="rId35"/>
      <p:bold r:id="rId36"/>
      <p:italic r:id="rId37"/>
      <p:boldItalic r:id="rId38"/>
    </p:embeddedFont>
    <p:embeddedFont>
      <p:font typeface="Cambria Math" panose="02040503050406030204" pitchFamily="18" charset="0"/>
      <p:regular r:id="rId39"/>
    </p:embeddedFont>
    <p:embeddedFont>
      <p:font typeface="Palanquin Dark" panose="020B0604020202020204" charset="0"/>
      <p:regular r:id="rId40"/>
      <p:bold r:id="rId41"/>
    </p:embeddedFont>
    <p:embeddedFont>
      <p:font typeface="Poppins" panose="00000500000000000000" pitchFamily="2" charset="0"/>
      <p:regular r:id="rId42"/>
      <p:bold r:id="rId43"/>
      <p:italic r:id="rId44"/>
      <p:boldItalic r:id="rId45"/>
    </p:embeddedFont>
    <p:embeddedFont>
      <p:font typeface="Poppins Black" panose="00000A00000000000000" pitchFamily="2" charset="0"/>
      <p:bold r:id="rId46"/>
      <p:boldItalic r:id="rId47"/>
    </p:embeddedFont>
    <p:embeddedFont>
      <p:font typeface="Poppins Medium" panose="00000600000000000000" pitchFamily="2" charset="0"/>
      <p:regular r:id="rId48"/>
      <p:italic r:id="rId49"/>
    </p:embeddedFont>
    <p:embeddedFont>
      <p:font typeface="Poppins SemiBold" panose="00000700000000000000" pitchFamily="2" charset="0"/>
      <p:bold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357532B-7B79-439B-96A4-FEB869FD25BC}">
  <a:tblStyle styleId="{E357532B-7B79-439B-96A4-FEB869FD25B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196" autoAdjust="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5.fntdata"/><Relationship Id="rId21" Type="http://schemas.openxmlformats.org/officeDocument/2006/relationships/slide" Target="slides/slide17.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10.fntdata"/><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8" Type="http://schemas.openxmlformats.org/officeDocument/2006/relationships/slide" Target="slides/slide4.xml"/><Relationship Id="rId51" Type="http://schemas.openxmlformats.org/officeDocument/2006/relationships/font" Target="fonts/font17.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6.xml"/><Relationship Id="rId41" Type="http://schemas.openxmlformats.org/officeDocument/2006/relationships/font" Target="fonts/font7.fntdata"/><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2.fntdata"/><Relationship Id="rId49" Type="http://schemas.openxmlformats.org/officeDocument/2006/relationships/font" Target="fonts/font15.fntdata"/></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8386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14812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30658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877b642fd3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877b642fd3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0014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877498f77e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877498f77e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08256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07581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96805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877b642fd3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877b642fd3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31359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877498f77e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877498f77e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111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a4b3b7ab8f_0_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a4b3b7ab8f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About Chess</a:t>
            </a:r>
          </a:p>
          <a:p>
            <a:pPr marL="0" lvl="0" indent="0" algn="l" rtl="0">
              <a:spcBef>
                <a:spcPts val="0"/>
              </a:spcBef>
              <a:spcAft>
                <a:spcPts val="0"/>
              </a:spcAft>
              <a:buNone/>
            </a:pPr>
            <a:r>
              <a:rPr lang="en-US" dirty="0"/>
              <a:t>~ Automation</a:t>
            </a:r>
          </a:p>
          <a:p>
            <a:pPr marL="0" lvl="0" indent="0" algn="l" rtl="0">
              <a:spcBef>
                <a:spcPts val="0"/>
              </a:spcBef>
              <a:spcAft>
                <a:spcPts val="0"/>
              </a:spcAft>
              <a:buNone/>
            </a:pPr>
            <a:r>
              <a:rPr lang="en-US" dirty="0"/>
              <a:t>~ Chess Playing Robot</a:t>
            </a:r>
          </a:p>
          <a:p>
            <a:pPr marL="228600" lvl="0" indent="-228600" algn="l" rtl="0">
              <a:spcBef>
                <a:spcPts val="0"/>
              </a:spcBef>
              <a:spcAft>
                <a:spcPts val="0"/>
              </a:spcAft>
              <a:buAutoNum type="arabicPeriod"/>
            </a:pPr>
            <a:r>
              <a:rPr lang="en-US" dirty="0"/>
              <a:t>First input from the player is given whether he wants black or white. If the player chooses white then Robotic arm takes black color and black color is given as input and vice versa if players chooses black suppose player chooses white here</a:t>
            </a:r>
          </a:p>
          <a:p>
            <a:pPr marL="228600" lvl="0" indent="-228600" algn="l" rtl="0">
              <a:spcBef>
                <a:spcPts val="0"/>
              </a:spcBef>
              <a:spcAft>
                <a:spcPts val="0"/>
              </a:spcAft>
              <a:buAutoNum type="arabicPeriod"/>
            </a:pPr>
            <a:r>
              <a:rPr lang="en-US" b="0" i="0" dirty="0">
                <a:solidFill>
                  <a:srgbClr val="000000"/>
                </a:solidFill>
                <a:effectLst/>
                <a:latin typeface="typonine sans regular"/>
              </a:rPr>
              <a:t>Game starts. As soon as the game begins, image processing starts to check if white played the move. The detection of movement is detected by simple subtraction of two images first one is original image and second is the new image formed to changes of position of pieces on board. If subtraction results in nothing that means no move is played. If subtraction results in a non zero matrix then move is played by white. This lets Robot understand if move is played or not.</a:t>
            </a:r>
          </a:p>
          <a:p>
            <a:pPr marL="228600" lvl="0" indent="-228600" algn="l" rtl="0">
              <a:spcBef>
                <a:spcPts val="0"/>
              </a:spcBef>
              <a:spcAft>
                <a:spcPts val="0"/>
              </a:spcAft>
              <a:buAutoNum type="arabicPeriod"/>
            </a:pPr>
            <a:r>
              <a:rPr lang="en-US" b="0" i="0" dirty="0">
                <a:solidFill>
                  <a:srgbClr val="000000"/>
                </a:solidFill>
                <a:effectLst/>
                <a:latin typeface="typonine sans regular"/>
              </a:rPr>
              <a:t>Suppose white plays move E4 here. Move is detected by image processing. Then robot fetches the move from its chess opening dictionary I created and then plays the move accordingly. The dictionary is like { “e5”:coordinates }. From this the Robot gets the desired coordinates and then by Inverse Kinematics picks up the pawn from e7 square and places it at e5 square. This is how picking and placing of piece works.</a:t>
            </a:r>
          </a:p>
          <a:p>
            <a:pPr marL="228600" lvl="0" indent="-228600" algn="l" rtl="0">
              <a:spcBef>
                <a:spcPts val="0"/>
              </a:spcBef>
              <a:spcAft>
                <a:spcPts val="0"/>
              </a:spcAft>
              <a:buAutoNum type="arabicPeriod"/>
            </a:pPr>
            <a:r>
              <a:rPr lang="en-US" b="0" i="0" dirty="0">
                <a:solidFill>
                  <a:srgbClr val="000000"/>
                </a:solidFill>
                <a:effectLst/>
                <a:latin typeface="typonine sans regular"/>
              </a:rPr>
              <a:t> This whole process keeps on repeating itself unless game comes to conclusion. The whole Robot is controlled by Arduino pro mini which controls and provides necessary PWM to Motors.</a:t>
            </a:r>
            <a:endParaRPr lang="en-US" dirty="0"/>
          </a:p>
          <a:p>
            <a:pPr marL="0" lvl="0" indent="0" algn="l" rtl="0">
              <a:spcBef>
                <a:spcPts val="0"/>
              </a:spcBef>
              <a:spcAft>
                <a:spcPts val="0"/>
              </a:spcAft>
              <a:buNone/>
            </a:pPr>
            <a:r>
              <a:rPr lang="en-US" b="0" i="0" dirty="0">
                <a:solidFill>
                  <a:srgbClr val="BDC1C6"/>
                </a:solidFill>
                <a:effectLst/>
                <a:latin typeface="arial" panose="020B0604020202020204" pitchFamily="34" charset="0"/>
              </a:rPr>
              <a:t>The target au- </a:t>
            </a:r>
            <a:r>
              <a:rPr lang="en-US" b="0" i="0" dirty="0" err="1">
                <a:solidFill>
                  <a:srgbClr val="BDC1C6"/>
                </a:solidFill>
                <a:effectLst/>
                <a:latin typeface="arial" panose="020B0604020202020204" pitchFamily="34" charset="0"/>
              </a:rPr>
              <a:t>dience</a:t>
            </a:r>
            <a:r>
              <a:rPr lang="en-US" b="0" i="0" dirty="0">
                <a:solidFill>
                  <a:srgbClr val="BDC1C6"/>
                </a:solidFill>
                <a:effectLst/>
                <a:latin typeface="arial" panose="020B0604020202020204" pitchFamily="34" charset="0"/>
              </a:rPr>
              <a:t> was players who wished to </a:t>
            </a:r>
          </a:p>
          <a:p>
            <a:pPr marL="0" lvl="0" indent="0" algn="l" rtl="0">
              <a:spcBef>
                <a:spcPts val="0"/>
              </a:spcBef>
              <a:spcAft>
                <a:spcPts val="0"/>
              </a:spcAft>
              <a:buNone/>
            </a:pPr>
            <a:r>
              <a:rPr lang="en-US" b="0" i="0" dirty="0">
                <a:solidFill>
                  <a:srgbClr val="BDC1C6"/>
                </a:solidFill>
                <a:effectLst/>
                <a:latin typeface="arial" panose="020B0604020202020204" pitchFamily="34" charset="0"/>
              </a:rPr>
              <a:t>1. play against each other re- motely or who have </a:t>
            </a:r>
          </a:p>
          <a:p>
            <a:pPr marL="0" lvl="0" indent="0" algn="l" rtl="0">
              <a:spcBef>
                <a:spcPts val="0"/>
              </a:spcBef>
              <a:spcAft>
                <a:spcPts val="0"/>
              </a:spcAft>
              <a:buNone/>
            </a:pPr>
            <a:r>
              <a:rPr lang="en-US" b="0" i="0" dirty="0">
                <a:solidFill>
                  <a:srgbClr val="BDC1C6"/>
                </a:solidFill>
                <a:effectLst/>
                <a:latin typeface="arial" panose="020B0604020202020204" pitchFamily="34" charset="0"/>
              </a:rPr>
              <a:t>2. physical disabilities.</a:t>
            </a:r>
            <a:endParaRPr lang="en-US" dirty="0"/>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a4b3b7ab8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a4b3b7ab8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60910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a4b3b7ab8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a4b3b7ab8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328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a4b3b7ab8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a4b3b7ab8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39112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a4b3b7ab8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a4b3b7ab8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17807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a4b3b7ab8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a4b3b7ab8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11081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a4b3b7ab8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a4b3b7ab8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84378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54584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51737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a4b3b7ab8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a4b3b7ab8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a4b3b7ab8f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a4b3b7ab8f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877b642fd3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877b642fd3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a4b3b7ab8f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 name="Google Shape;814;ga4b3b7ab8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a4b3b7ab8f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a4b3b7ab8f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260098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4348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877b642fd3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877b642fd3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0665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6994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no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22895"/>
            <a:ext cx="3852000" cy="2021400"/>
          </a:xfrm>
          <a:prstGeom prst="rect">
            <a:avLst/>
          </a:prstGeom>
        </p:spPr>
        <p:txBody>
          <a:bodyPr spcFirstLastPara="1" wrap="square" lIns="91425" tIns="91425" rIns="91425" bIns="91425" anchor="b" anchorCtr="0">
            <a:noAutofit/>
          </a:bodyPr>
          <a:lstStyle>
            <a:lvl1pPr lvl="0" algn="l">
              <a:spcBef>
                <a:spcPts val="0"/>
              </a:spcBef>
              <a:spcAft>
                <a:spcPts val="0"/>
              </a:spcAft>
              <a:buSzPts val="5000"/>
              <a:buNone/>
              <a:defRPr sz="5000"/>
            </a:lvl1pPr>
            <a:lvl2pPr lvl="1" algn="l">
              <a:spcBef>
                <a:spcPts val="0"/>
              </a:spcBef>
              <a:spcAft>
                <a:spcPts val="0"/>
              </a:spcAft>
              <a:buSzPts val="5200"/>
              <a:buNone/>
              <a:defRPr sz="5200"/>
            </a:lvl2pPr>
            <a:lvl3pPr lvl="2" algn="l">
              <a:spcBef>
                <a:spcPts val="0"/>
              </a:spcBef>
              <a:spcAft>
                <a:spcPts val="0"/>
              </a:spcAft>
              <a:buSzPts val="5200"/>
              <a:buNone/>
              <a:defRPr sz="5200"/>
            </a:lvl3pPr>
            <a:lvl4pPr lvl="3" algn="l">
              <a:spcBef>
                <a:spcPts val="0"/>
              </a:spcBef>
              <a:spcAft>
                <a:spcPts val="0"/>
              </a:spcAft>
              <a:buSzPts val="5200"/>
              <a:buNone/>
              <a:defRPr sz="5200"/>
            </a:lvl4pPr>
            <a:lvl5pPr lvl="4" algn="l">
              <a:spcBef>
                <a:spcPts val="0"/>
              </a:spcBef>
              <a:spcAft>
                <a:spcPts val="0"/>
              </a:spcAft>
              <a:buSzPts val="5200"/>
              <a:buNone/>
              <a:defRPr sz="5200"/>
            </a:lvl5pPr>
            <a:lvl6pPr lvl="5" algn="l">
              <a:spcBef>
                <a:spcPts val="0"/>
              </a:spcBef>
              <a:spcAft>
                <a:spcPts val="0"/>
              </a:spcAft>
              <a:buSzPts val="5200"/>
              <a:buNone/>
              <a:defRPr sz="5200"/>
            </a:lvl6pPr>
            <a:lvl7pPr lvl="6" algn="l">
              <a:spcBef>
                <a:spcPts val="0"/>
              </a:spcBef>
              <a:spcAft>
                <a:spcPts val="0"/>
              </a:spcAft>
              <a:buSzPts val="5200"/>
              <a:buNone/>
              <a:defRPr sz="5200"/>
            </a:lvl7pPr>
            <a:lvl8pPr lvl="7" algn="l">
              <a:spcBef>
                <a:spcPts val="0"/>
              </a:spcBef>
              <a:spcAft>
                <a:spcPts val="0"/>
              </a:spcAft>
              <a:buSzPts val="5200"/>
              <a:buNone/>
              <a:defRPr sz="5200"/>
            </a:lvl8pPr>
            <a:lvl9pPr lvl="8" algn="l">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032950"/>
            <a:ext cx="2962200" cy="68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
        <p:nvSpPr>
          <p:cNvPr id="11" name="Google Shape;11;p2"/>
          <p:cNvSpPr/>
          <p:nvPr/>
        </p:nvSpPr>
        <p:spPr>
          <a:xfrm>
            <a:off x="-1829809" y="-1974831"/>
            <a:ext cx="4039742" cy="2967540"/>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12">
    <p:spTree>
      <p:nvGrpSpPr>
        <p:cNvPr id="1" name="Shape 115"/>
        <p:cNvGrpSpPr/>
        <p:nvPr/>
      </p:nvGrpSpPr>
      <p:grpSpPr>
        <a:xfrm>
          <a:off x="0" y="0"/>
          <a:ext cx="0" cy="0"/>
          <a:chOff x="0" y="0"/>
          <a:chExt cx="0" cy="0"/>
        </a:xfrm>
      </p:grpSpPr>
      <p:sp>
        <p:nvSpPr>
          <p:cNvPr id="116" name="Google Shape;116;p19"/>
          <p:cNvSpPr txBox="1">
            <a:spLocks noGrp="1"/>
          </p:cNvSpPr>
          <p:nvPr>
            <p:ph type="title"/>
          </p:nvPr>
        </p:nvSpPr>
        <p:spPr>
          <a:xfrm>
            <a:off x="4769400" y="1432250"/>
            <a:ext cx="3654600" cy="9729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endParaRPr/>
          </a:p>
        </p:txBody>
      </p:sp>
      <p:sp>
        <p:nvSpPr>
          <p:cNvPr id="118" name="Google Shape;118;p19"/>
          <p:cNvSpPr txBox="1">
            <a:spLocks noGrp="1"/>
          </p:cNvSpPr>
          <p:nvPr>
            <p:ph type="subTitle" idx="1"/>
          </p:nvPr>
        </p:nvSpPr>
        <p:spPr>
          <a:xfrm>
            <a:off x="4769400" y="2380376"/>
            <a:ext cx="3654600" cy="101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2">
    <p:spTree>
      <p:nvGrpSpPr>
        <p:cNvPr id="1" name="Shape 122"/>
        <p:cNvGrpSpPr/>
        <p:nvPr/>
      </p:nvGrpSpPr>
      <p:grpSpPr>
        <a:xfrm>
          <a:off x="0" y="0"/>
          <a:ext cx="0" cy="0"/>
          <a:chOff x="0" y="0"/>
          <a:chExt cx="0" cy="0"/>
        </a:xfrm>
      </p:grpSpPr>
      <p:sp>
        <p:nvSpPr>
          <p:cNvPr id="123" name="Google Shape;123;p21"/>
          <p:cNvSpPr txBox="1">
            <a:spLocks noGrp="1"/>
          </p:cNvSpPr>
          <p:nvPr>
            <p:ph type="title" hasCustomPrompt="1"/>
          </p:nvPr>
        </p:nvSpPr>
        <p:spPr>
          <a:xfrm>
            <a:off x="764102" y="196740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24" name="Google Shape;124;p21"/>
          <p:cNvSpPr txBox="1">
            <a:spLocks noGrp="1"/>
          </p:cNvSpPr>
          <p:nvPr>
            <p:ph type="subTitle" idx="1"/>
          </p:nvPr>
        </p:nvSpPr>
        <p:spPr>
          <a:xfrm>
            <a:off x="1759875" y="1833925"/>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125" name="Google Shape;125;p21"/>
          <p:cNvSpPr txBox="1">
            <a:spLocks noGrp="1"/>
          </p:cNvSpPr>
          <p:nvPr>
            <p:ph type="subTitle" idx="2"/>
          </p:nvPr>
        </p:nvSpPr>
        <p:spPr>
          <a:xfrm>
            <a:off x="1759875" y="2185449"/>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26" name="Google Shape;126;p21"/>
          <p:cNvSpPr txBox="1">
            <a:spLocks noGrp="1"/>
          </p:cNvSpPr>
          <p:nvPr>
            <p:ph type="title" idx="3" hasCustomPrompt="1"/>
          </p:nvPr>
        </p:nvSpPr>
        <p:spPr>
          <a:xfrm>
            <a:off x="764102" y="334695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27" name="Google Shape;127;p21"/>
          <p:cNvSpPr txBox="1">
            <a:spLocks noGrp="1"/>
          </p:cNvSpPr>
          <p:nvPr>
            <p:ph type="subTitle" idx="4"/>
          </p:nvPr>
        </p:nvSpPr>
        <p:spPr>
          <a:xfrm>
            <a:off x="1759875" y="3213476"/>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28" name="Google Shape;128;p21"/>
          <p:cNvSpPr txBox="1">
            <a:spLocks noGrp="1"/>
          </p:cNvSpPr>
          <p:nvPr>
            <p:ph type="subTitle" idx="5"/>
          </p:nvPr>
        </p:nvSpPr>
        <p:spPr>
          <a:xfrm>
            <a:off x="1759875" y="3565000"/>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29" name="Google Shape;129;p21"/>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txBox="1">
            <a:spLocks noGrp="1"/>
          </p:cNvSpPr>
          <p:nvPr>
            <p:ph type="title" idx="6"/>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131" name="Google Shape;131;p21"/>
          <p:cNvSpPr/>
          <p:nvPr/>
        </p:nvSpPr>
        <p:spPr>
          <a:xfrm rot="-9542052">
            <a:off x="7466404" y="-1156051"/>
            <a:ext cx="4039911" cy="2967664"/>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rot="3055103">
            <a:off x="-1997717" y="3749245"/>
            <a:ext cx="4039950" cy="2967693"/>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txBox="1">
            <a:spLocks noGrp="1"/>
          </p:cNvSpPr>
          <p:nvPr>
            <p:ph type="title" idx="7" hasCustomPrompt="1"/>
          </p:nvPr>
        </p:nvSpPr>
        <p:spPr>
          <a:xfrm>
            <a:off x="4746900" y="196740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34" name="Google Shape;134;p21"/>
          <p:cNvSpPr txBox="1">
            <a:spLocks noGrp="1"/>
          </p:cNvSpPr>
          <p:nvPr>
            <p:ph type="subTitle" idx="8"/>
          </p:nvPr>
        </p:nvSpPr>
        <p:spPr>
          <a:xfrm>
            <a:off x="5742673" y="1833925"/>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35" name="Google Shape;135;p21"/>
          <p:cNvSpPr txBox="1">
            <a:spLocks noGrp="1"/>
          </p:cNvSpPr>
          <p:nvPr>
            <p:ph type="subTitle" idx="9"/>
          </p:nvPr>
        </p:nvSpPr>
        <p:spPr>
          <a:xfrm>
            <a:off x="5742673" y="2185449"/>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36" name="Google Shape;136;p21"/>
          <p:cNvSpPr txBox="1">
            <a:spLocks noGrp="1"/>
          </p:cNvSpPr>
          <p:nvPr>
            <p:ph type="title" idx="13" hasCustomPrompt="1"/>
          </p:nvPr>
        </p:nvSpPr>
        <p:spPr>
          <a:xfrm>
            <a:off x="4746900" y="334695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37" name="Google Shape;137;p21"/>
          <p:cNvSpPr txBox="1">
            <a:spLocks noGrp="1"/>
          </p:cNvSpPr>
          <p:nvPr>
            <p:ph type="subTitle" idx="14"/>
          </p:nvPr>
        </p:nvSpPr>
        <p:spPr>
          <a:xfrm>
            <a:off x="5742673" y="3213476"/>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38" name="Google Shape;138;p21"/>
          <p:cNvSpPr txBox="1">
            <a:spLocks noGrp="1"/>
          </p:cNvSpPr>
          <p:nvPr>
            <p:ph type="subTitle" idx="15"/>
          </p:nvPr>
        </p:nvSpPr>
        <p:spPr>
          <a:xfrm>
            <a:off x="5742673" y="3565000"/>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rot="1398703">
            <a:off x="1587171" y="641380"/>
            <a:ext cx="5337561" cy="3771648"/>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2552700" y="2131350"/>
            <a:ext cx="4242900" cy="841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4000"/>
              <a:buNone/>
              <a:defRPr sz="4000"/>
            </a:lvl1pPr>
            <a:lvl2pPr lvl="1">
              <a:lnSpc>
                <a:spcPct val="100000"/>
              </a:lnSpc>
              <a:spcBef>
                <a:spcPts val="0"/>
              </a:spcBef>
              <a:spcAft>
                <a:spcPts val="0"/>
              </a:spcAft>
              <a:buSzPts val="3600"/>
              <a:buNone/>
              <a:defRPr sz="3600"/>
            </a:lvl2pPr>
            <a:lvl3pPr lvl="2">
              <a:lnSpc>
                <a:spcPct val="100000"/>
              </a:lnSpc>
              <a:spcBef>
                <a:spcPts val="0"/>
              </a:spcBef>
              <a:spcAft>
                <a:spcPts val="0"/>
              </a:spcAft>
              <a:buSzPts val="3600"/>
              <a:buNone/>
              <a:defRPr sz="3600"/>
            </a:lvl3pPr>
            <a:lvl4pPr lvl="3">
              <a:lnSpc>
                <a:spcPct val="100000"/>
              </a:lnSpc>
              <a:spcBef>
                <a:spcPts val="0"/>
              </a:spcBef>
              <a:spcAft>
                <a:spcPts val="0"/>
              </a:spcAft>
              <a:buSzPts val="3600"/>
              <a:buNone/>
              <a:defRPr sz="3600"/>
            </a:lvl4pPr>
            <a:lvl5pPr lvl="4">
              <a:lnSpc>
                <a:spcPct val="100000"/>
              </a:lnSpc>
              <a:spcBef>
                <a:spcPts val="0"/>
              </a:spcBef>
              <a:spcAft>
                <a:spcPts val="0"/>
              </a:spcAft>
              <a:buSzPts val="3600"/>
              <a:buNone/>
              <a:defRPr sz="3600"/>
            </a:lvl5pPr>
            <a:lvl6pPr lvl="5">
              <a:lnSpc>
                <a:spcPct val="100000"/>
              </a:lnSpc>
              <a:spcBef>
                <a:spcPts val="0"/>
              </a:spcBef>
              <a:spcAft>
                <a:spcPts val="0"/>
              </a:spcAft>
              <a:buSzPts val="3600"/>
              <a:buNone/>
              <a:defRPr sz="3600"/>
            </a:lvl6pPr>
            <a:lvl7pPr lvl="6">
              <a:lnSpc>
                <a:spcPct val="100000"/>
              </a:lnSpc>
              <a:spcBef>
                <a:spcPts val="0"/>
              </a:spcBef>
              <a:spcAft>
                <a:spcPts val="0"/>
              </a:spcAft>
              <a:buSzPts val="3600"/>
              <a:buNone/>
              <a:defRPr sz="3600"/>
            </a:lvl7pPr>
            <a:lvl8pPr lvl="7">
              <a:lnSpc>
                <a:spcPct val="100000"/>
              </a:lnSpc>
              <a:spcBef>
                <a:spcPts val="0"/>
              </a:spcBef>
              <a:spcAft>
                <a:spcPts val="0"/>
              </a:spcAft>
              <a:buSzPts val="3600"/>
              <a:buNone/>
              <a:defRPr sz="3600"/>
            </a:lvl8pPr>
            <a:lvl9pPr lvl="8">
              <a:lnSpc>
                <a:spcPct val="100000"/>
              </a:lnSpc>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2552700" y="1383425"/>
            <a:ext cx="923400" cy="69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4800"/>
              <a:buNone/>
              <a:defRPr sz="4800">
                <a:solidFill>
                  <a:schemeClr val="lt2"/>
                </a:solidFill>
              </a:defRPr>
            </a:lvl1pPr>
            <a:lvl2pPr lvl="1" rtl="0">
              <a:lnSpc>
                <a:spcPct val="100000"/>
              </a:lnSpc>
              <a:spcBef>
                <a:spcPts val="0"/>
              </a:spcBef>
              <a:spcAft>
                <a:spcPts val="0"/>
              </a:spcAft>
              <a:buSzPts val="12000"/>
              <a:buNone/>
              <a:defRPr sz="12000"/>
            </a:lvl2pPr>
            <a:lvl3pPr lvl="2" rtl="0">
              <a:lnSpc>
                <a:spcPct val="100000"/>
              </a:lnSpc>
              <a:spcBef>
                <a:spcPts val="0"/>
              </a:spcBef>
              <a:spcAft>
                <a:spcPts val="0"/>
              </a:spcAft>
              <a:buSzPts val="12000"/>
              <a:buNone/>
              <a:defRPr sz="12000"/>
            </a:lvl3pPr>
            <a:lvl4pPr lvl="3" rtl="0">
              <a:lnSpc>
                <a:spcPct val="100000"/>
              </a:lnSpc>
              <a:spcBef>
                <a:spcPts val="0"/>
              </a:spcBef>
              <a:spcAft>
                <a:spcPts val="0"/>
              </a:spcAft>
              <a:buSzPts val="12000"/>
              <a:buNone/>
              <a:defRPr sz="12000"/>
            </a:lvl4pPr>
            <a:lvl5pPr lvl="4" rtl="0">
              <a:lnSpc>
                <a:spcPct val="100000"/>
              </a:lnSpc>
              <a:spcBef>
                <a:spcPts val="0"/>
              </a:spcBef>
              <a:spcAft>
                <a:spcPts val="0"/>
              </a:spcAft>
              <a:buSzPts val="12000"/>
              <a:buNone/>
              <a:defRPr sz="12000"/>
            </a:lvl5pPr>
            <a:lvl6pPr lvl="5" rtl="0">
              <a:lnSpc>
                <a:spcPct val="100000"/>
              </a:lnSpc>
              <a:spcBef>
                <a:spcPts val="0"/>
              </a:spcBef>
              <a:spcAft>
                <a:spcPts val="0"/>
              </a:spcAft>
              <a:buSzPts val="12000"/>
              <a:buNone/>
              <a:defRPr sz="12000"/>
            </a:lvl6pPr>
            <a:lvl7pPr lvl="6" rtl="0">
              <a:lnSpc>
                <a:spcPct val="100000"/>
              </a:lnSpc>
              <a:spcBef>
                <a:spcPts val="0"/>
              </a:spcBef>
              <a:spcAft>
                <a:spcPts val="0"/>
              </a:spcAft>
              <a:buSzPts val="12000"/>
              <a:buNone/>
              <a:defRPr sz="12000"/>
            </a:lvl7pPr>
            <a:lvl8pPr lvl="7" rtl="0">
              <a:lnSpc>
                <a:spcPct val="100000"/>
              </a:lnSpc>
              <a:spcBef>
                <a:spcPts val="0"/>
              </a:spcBef>
              <a:spcAft>
                <a:spcPts val="0"/>
              </a:spcAft>
              <a:buSzPts val="12000"/>
              <a:buNone/>
              <a:defRPr sz="12000"/>
            </a:lvl8pPr>
            <a:lvl9pPr lvl="8" rtl="0">
              <a:lnSpc>
                <a:spcPct val="100000"/>
              </a:lnSpc>
              <a:spcBef>
                <a:spcPts val="0"/>
              </a:spcBef>
              <a:spcAft>
                <a:spcPts val="0"/>
              </a:spcAft>
              <a:buSzPts val="12000"/>
              <a:buNone/>
              <a:defRPr sz="12000"/>
            </a:lvl9pPr>
          </a:lstStyle>
          <a:p>
            <a:r>
              <a:t>xx%</a:t>
            </a:r>
          </a:p>
        </p:txBody>
      </p:sp>
      <p:sp>
        <p:nvSpPr>
          <p:cNvPr id="16" name="Google Shape;16;p3"/>
          <p:cNvSpPr txBox="1">
            <a:spLocks noGrp="1"/>
          </p:cNvSpPr>
          <p:nvPr>
            <p:ph type="subTitle" idx="1"/>
          </p:nvPr>
        </p:nvSpPr>
        <p:spPr>
          <a:xfrm>
            <a:off x="2552700" y="2957291"/>
            <a:ext cx="2935800" cy="762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sz="1600"/>
            </a:lvl1pPr>
            <a:lvl2pPr lvl="1">
              <a:lnSpc>
                <a:spcPct val="100000"/>
              </a:lnSpc>
              <a:spcBef>
                <a:spcPts val="1600"/>
              </a:spcBef>
              <a:spcAft>
                <a:spcPts val="0"/>
              </a:spcAft>
              <a:buNone/>
              <a:defRPr/>
            </a:lvl2pPr>
            <a:lvl3pPr lvl="2">
              <a:lnSpc>
                <a:spcPct val="100000"/>
              </a:lnSpc>
              <a:spcBef>
                <a:spcPts val="1600"/>
              </a:spcBef>
              <a:spcAft>
                <a:spcPts val="0"/>
              </a:spcAft>
              <a:buNone/>
              <a:defRPr/>
            </a:lvl3pPr>
            <a:lvl4pPr lvl="3">
              <a:lnSpc>
                <a:spcPct val="100000"/>
              </a:lnSpc>
              <a:spcBef>
                <a:spcPts val="1600"/>
              </a:spcBef>
              <a:spcAft>
                <a:spcPts val="0"/>
              </a:spcAft>
              <a:buNone/>
              <a:defRPr/>
            </a:lvl4pPr>
            <a:lvl5pPr lvl="4">
              <a:lnSpc>
                <a:spcPct val="100000"/>
              </a:lnSpc>
              <a:spcBef>
                <a:spcPts val="1600"/>
              </a:spcBef>
              <a:spcAft>
                <a:spcPts val="0"/>
              </a:spcAft>
              <a:buNone/>
              <a:defRPr/>
            </a:lvl5pPr>
            <a:lvl6pPr lvl="5">
              <a:lnSpc>
                <a:spcPct val="100000"/>
              </a:lnSpc>
              <a:spcBef>
                <a:spcPts val="1600"/>
              </a:spcBef>
              <a:spcAft>
                <a:spcPts val="0"/>
              </a:spcAft>
              <a:buNone/>
              <a:defRPr/>
            </a:lvl6pPr>
            <a:lvl7pPr lvl="6">
              <a:lnSpc>
                <a:spcPct val="100000"/>
              </a:lnSpc>
              <a:spcBef>
                <a:spcPts val="1600"/>
              </a:spcBef>
              <a:spcAft>
                <a:spcPts val="0"/>
              </a:spcAft>
              <a:buNone/>
              <a:defRPr/>
            </a:lvl7pPr>
            <a:lvl8pPr lvl="7">
              <a:lnSpc>
                <a:spcPct val="100000"/>
              </a:lnSpc>
              <a:spcBef>
                <a:spcPts val="1600"/>
              </a:spcBef>
              <a:spcAft>
                <a:spcPts val="0"/>
              </a:spcAft>
              <a:buNone/>
              <a:defRPr/>
            </a:lvl8pPr>
            <a:lvl9pPr lvl="8">
              <a:lnSpc>
                <a:spcPct val="100000"/>
              </a:lnSpc>
              <a:spcBef>
                <a:spcPts val="1600"/>
              </a:spcBef>
              <a:spcAft>
                <a:spcPts val="1600"/>
              </a:spcAft>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subTitle" idx="1"/>
          </p:nvPr>
        </p:nvSpPr>
        <p:spPr>
          <a:xfrm>
            <a:off x="1417986" y="2995275"/>
            <a:ext cx="2385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24" name="Google Shape;24;p5"/>
          <p:cNvSpPr txBox="1">
            <a:spLocks noGrp="1"/>
          </p:cNvSpPr>
          <p:nvPr>
            <p:ph type="subTitle" idx="2"/>
          </p:nvPr>
        </p:nvSpPr>
        <p:spPr>
          <a:xfrm>
            <a:off x="1417986" y="3346800"/>
            <a:ext cx="238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5" name="Google Shape;25;p5"/>
          <p:cNvSpPr txBox="1">
            <a:spLocks noGrp="1"/>
          </p:cNvSpPr>
          <p:nvPr>
            <p:ph type="subTitle" idx="3"/>
          </p:nvPr>
        </p:nvSpPr>
        <p:spPr>
          <a:xfrm>
            <a:off x="5399486" y="2995275"/>
            <a:ext cx="2385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26" name="Google Shape;26;p5"/>
          <p:cNvSpPr txBox="1">
            <a:spLocks noGrp="1"/>
          </p:cNvSpPr>
          <p:nvPr>
            <p:ph type="subTitle" idx="4"/>
          </p:nvPr>
        </p:nvSpPr>
        <p:spPr>
          <a:xfrm>
            <a:off x="5399486" y="3346800"/>
            <a:ext cx="238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7" name="Google Shape;27;p5"/>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29" name="Google Shape;29;p5"/>
          <p:cNvSpPr/>
          <p:nvPr/>
        </p:nvSpPr>
        <p:spPr>
          <a:xfrm>
            <a:off x="7847591" y="-1689081"/>
            <a:ext cx="4039742" cy="2967540"/>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p:nvPr/>
        </p:nvSpPr>
        <p:spPr>
          <a:xfrm flipH="1">
            <a:off x="4037600" y="727800"/>
            <a:ext cx="4374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0" name="Google Shape;50;p10"/>
          <p:cNvSpPr txBox="1">
            <a:spLocks noGrp="1"/>
          </p:cNvSpPr>
          <p:nvPr>
            <p:ph type="title"/>
          </p:nvPr>
        </p:nvSpPr>
        <p:spPr>
          <a:xfrm flipH="1">
            <a:off x="3448700" y="387600"/>
            <a:ext cx="4962900" cy="1836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51" name="Google Shape;51;p10"/>
          <p:cNvSpPr/>
          <p:nvPr/>
        </p:nvSpPr>
        <p:spPr>
          <a:xfrm rot="-2467215" flipH="1">
            <a:off x="6908727" y="3120633"/>
            <a:ext cx="4039721" cy="2967525"/>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CUSTOM">
    <p:spTree>
      <p:nvGrpSpPr>
        <p:cNvPr id="1" name="Shape 57"/>
        <p:cNvGrpSpPr/>
        <p:nvPr/>
      </p:nvGrpSpPr>
      <p:grpSpPr>
        <a:xfrm>
          <a:off x="0" y="0"/>
          <a:ext cx="0" cy="0"/>
          <a:chOff x="0" y="0"/>
          <a:chExt cx="0" cy="0"/>
        </a:xfrm>
      </p:grpSpPr>
      <p:sp>
        <p:nvSpPr>
          <p:cNvPr id="58" name="Google Shape;58;p13"/>
          <p:cNvSpPr txBox="1">
            <a:spLocks noGrp="1"/>
          </p:cNvSpPr>
          <p:nvPr>
            <p:ph type="title" hasCustomPrompt="1"/>
          </p:nvPr>
        </p:nvSpPr>
        <p:spPr>
          <a:xfrm>
            <a:off x="869627" y="2130720"/>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59" name="Google Shape;59;p13"/>
          <p:cNvSpPr txBox="1">
            <a:spLocks noGrp="1"/>
          </p:cNvSpPr>
          <p:nvPr>
            <p:ph type="subTitle" idx="1"/>
          </p:nvPr>
        </p:nvSpPr>
        <p:spPr>
          <a:xfrm>
            <a:off x="723900" y="2995276"/>
            <a:ext cx="2205600" cy="371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a:latin typeface="Poppins Black"/>
                <a:ea typeface="Poppins Black"/>
                <a:cs typeface="Poppins Black"/>
                <a:sym typeface="Poppins Black"/>
              </a:defRPr>
            </a:lvl1pPr>
            <a:lvl2pPr lvl="1">
              <a:lnSpc>
                <a:spcPct val="100000"/>
              </a:lnSpc>
              <a:spcBef>
                <a:spcPts val="1600"/>
              </a:spcBef>
              <a:spcAft>
                <a:spcPts val="0"/>
              </a:spcAft>
              <a:buNone/>
              <a:defRPr>
                <a:latin typeface="Poppins Black"/>
                <a:ea typeface="Poppins Black"/>
                <a:cs typeface="Poppins Black"/>
                <a:sym typeface="Poppins Black"/>
              </a:defRPr>
            </a:lvl2pPr>
            <a:lvl3pPr lvl="2">
              <a:lnSpc>
                <a:spcPct val="100000"/>
              </a:lnSpc>
              <a:spcBef>
                <a:spcPts val="1600"/>
              </a:spcBef>
              <a:spcAft>
                <a:spcPts val="0"/>
              </a:spcAft>
              <a:buNone/>
              <a:defRPr>
                <a:latin typeface="Poppins Black"/>
                <a:ea typeface="Poppins Black"/>
                <a:cs typeface="Poppins Black"/>
                <a:sym typeface="Poppins Black"/>
              </a:defRPr>
            </a:lvl3pPr>
            <a:lvl4pPr lvl="3">
              <a:lnSpc>
                <a:spcPct val="100000"/>
              </a:lnSpc>
              <a:spcBef>
                <a:spcPts val="1600"/>
              </a:spcBef>
              <a:spcAft>
                <a:spcPts val="0"/>
              </a:spcAft>
              <a:buNone/>
              <a:defRPr>
                <a:latin typeface="Poppins Black"/>
                <a:ea typeface="Poppins Black"/>
                <a:cs typeface="Poppins Black"/>
                <a:sym typeface="Poppins Black"/>
              </a:defRPr>
            </a:lvl4pPr>
            <a:lvl5pPr lvl="4">
              <a:lnSpc>
                <a:spcPct val="100000"/>
              </a:lnSpc>
              <a:spcBef>
                <a:spcPts val="1600"/>
              </a:spcBef>
              <a:spcAft>
                <a:spcPts val="0"/>
              </a:spcAft>
              <a:buNone/>
              <a:defRPr>
                <a:latin typeface="Poppins Black"/>
                <a:ea typeface="Poppins Black"/>
                <a:cs typeface="Poppins Black"/>
                <a:sym typeface="Poppins Black"/>
              </a:defRPr>
            </a:lvl5pPr>
            <a:lvl6pPr lvl="5">
              <a:lnSpc>
                <a:spcPct val="100000"/>
              </a:lnSpc>
              <a:spcBef>
                <a:spcPts val="1600"/>
              </a:spcBef>
              <a:spcAft>
                <a:spcPts val="0"/>
              </a:spcAft>
              <a:buNone/>
              <a:defRPr>
                <a:latin typeface="Poppins Black"/>
                <a:ea typeface="Poppins Black"/>
                <a:cs typeface="Poppins Black"/>
                <a:sym typeface="Poppins Black"/>
              </a:defRPr>
            </a:lvl6pPr>
            <a:lvl7pPr lvl="6">
              <a:lnSpc>
                <a:spcPct val="100000"/>
              </a:lnSpc>
              <a:spcBef>
                <a:spcPts val="1600"/>
              </a:spcBef>
              <a:spcAft>
                <a:spcPts val="0"/>
              </a:spcAft>
              <a:buNone/>
              <a:defRPr>
                <a:latin typeface="Poppins Black"/>
                <a:ea typeface="Poppins Black"/>
                <a:cs typeface="Poppins Black"/>
                <a:sym typeface="Poppins Black"/>
              </a:defRPr>
            </a:lvl7pPr>
            <a:lvl8pPr lvl="7">
              <a:lnSpc>
                <a:spcPct val="100000"/>
              </a:lnSpc>
              <a:spcBef>
                <a:spcPts val="1600"/>
              </a:spcBef>
              <a:spcAft>
                <a:spcPts val="0"/>
              </a:spcAft>
              <a:buNone/>
              <a:defRPr>
                <a:latin typeface="Poppins Black"/>
                <a:ea typeface="Poppins Black"/>
                <a:cs typeface="Poppins Black"/>
                <a:sym typeface="Poppins Black"/>
              </a:defRPr>
            </a:lvl8pPr>
            <a:lvl9pPr lvl="8">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60" name="Google Shape;60;p13"/>
          <p:cNvSpPr txBox="1">
            <a:spLocks noGrp="1"/>
          </p:cNvSpPr>
          <p:nvPr>
            <p:ph type="subTitle" idx="2"/>
          </p:nvPr>
        </p:nvSpPr>
        <p:spPr>
          <a:xfrm>
            <a:off x="723900" y="3346802"/>
            <a:ext cx="220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61" name="Google Shape;61;p13"/>
          <p:cNvSpPr txBox="1">
            <a:spLocks noGrp="1"/>
          </p:cNvSpPr>
          <p:nvPr>
            <p:ph type="title" idx="3" hasCustomPrompt="1"/>
          </p:nvPr>
        </p:nvSpPr>
        <p:spPr>
          <a:xfrm>
            <a:off x="3616601" y="2130720"/>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62" name="Google Shape;62;p13"/>
          <p:cNvSpPr txBox="1">
            <a:spLocks noGrp="1"/>
          </p:cNvSpPr>
          <p:nvPr>
            <p:ph type="subTitle" idx="4"/>
          </p:nvPr>
        </p:nvSpPr>
        <p:spPr>
          <a:xfrm>
            <a:off x="3470874" y="2995276"/>
            <a:ext cx="2205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63" name="Google Shape;63;p13"/>
          <p:cNvSpPr txBox="1">
            <a:spLocks noGrp="1"/>
          </p:cNvSpPr>
          <p:nvPr>
            <p:ph type="subTitle" idx="5"/>
          </p:nvPr>
        </p:nvSpPr>
        <p:spPr>
          <a:xfrm>
            <a:off x="3470875" y="3346802"/>
            <a:ext cx="220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64" name="Google Shape;64;p13"/>
          <p:cNvSpPr txBox="1">
            <a:spLocks noGrp="1"/>
          </p:cNvSpPr>
          <p:nvPr>
            <p:ph type="title" idx="6" hasCustomPrompt="1"/>
          </p:nvPr>
        </p:nvSpPr>
        <p:spPr>
          <a:xfrm>
            <a:off x="6363576" y="2130720"/>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65" name="Google Shape;65;p13"/>
          <p:cNvSpPr txBox="1">
            <a:spLocks noGrp="1"/>
          </p:cNvSpPr>
          <p:nvPr>
            <p:ph type="subTitle" idx="7"/>
          </p:nvPr>
        </p:nvSpPr>
        <p:spPr>
          <a:xfrm>
            <a:off x="6217849" y="2995276"/>
            <a:ext cx="2205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66" name="Google Shape;66;p13"/>
          <p:cNvSpPr txBox="1">
            <a:spLocks noGrp="1"/>
          </p:cNvSpPr>
          <p:nvPr>
            <p:ph type="subTitle" idx="8"/>
          </p:nvPr>
        </p:nvSpPr>
        <p:spPr>
          <a:xfrm>
            <a:off x="6217850" y="3346802"/>
            <a:ext cx="220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67" name="Google Shape;67;p13"/>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txBox="1">
            <a:spLocks noGrp="1"/>
          </p:cNvSpPr>
          <p:nvPr>
            <p:ph type="title" idx="9"/>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69" name="Google Shape;69;p13"/>
          <p:cNvSpPr/>
          <p:nvPr/>
        </p:nvSpPr>
        <p:spPr>
          <a:xfrm rot="-7205113">
            <a:off x="7466444" y="-1156119"/>
            <a:ext cx="4039941" cy="2967686"/>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70"/>
        <p:cNvGrpSpPr/>
        <p:nvPr/>
      </p:nvGrpSpPr>
      <p:grpSpPr>
        <a:xfrm>
          <a:off x="0" y="0"/>
          <a:ext cx="0" cy="0"/>
          <a:chOff x="0" y="0"/>
          <a:chExt cx="0" cy="0"/>
        </a:xfrm>
      </p:grpSpPr>
      <p:sp>
        <p:nvSpPr>
          <p:cNvPr id="71" name="Google Shape;71;p14"/>
          <p:cNvSpPr txBox="1">
            <a:spLocks noGrp="1"/>
          </p:cNvSpPr>
          <p:nvPr>
            <p:ph type="subTitle" idx="1"/>
          </p:nvPr>
        </p:nvSpPr>
        <p:spPr>
          <a:xfrm>
            <a:off x="1759875" y="1833925"/>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72" name="Google Shape;72;p14"/>
          <p:cNvSpPr txBox="1">
            <a:spLocks noGrp="1"/>
          </p:cNvSpPr>
          <p:nvPr>
            <p:ph type="subTitle" idx="2"/>
          </p:nvPr>
        </p:nvSpPr>
        <p:spPr>
          <a:xfrm>
            <a:off x="1759875" y="2185449"/>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73" name="Google Shape;73;p14"/>
          <p:cNvSpPr txBox="1">
            <a:spLocks noGrp="1"/>
          </p:cNvSpPr>
          <p:nvPr>
            <p:ph type="subTitle" idx="3"/>
          </p:nvPr>
        </p:nvSpPr>
        <p:spPr>
          <a:xfrm>
            <a:off x="1759875" y="3213476"/>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74" name="Google Shape;74;p14"/>
          <p:cNvSpPr txBox="1">
            <a:spLocks noGrp="1"/>
          </p:cNvSpPr>
          <p:nvPr>
            <p:ph type="subTitle" idx="4"/>
          </p:nvPr>
        </p:nvSpPr>
        <p:spPr>
          <a:xfrm>
            <a:off x="1759875" y="3565000"/>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75" name="Google Shape;75;p14"/>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77" name="Google Shape;77;p14"/>
          <p:cNvSpPr/>
          <p:nvPr/>
        </p:nvSpPr>
        <p:spPr>
          <a:xfrm rot="-1511913">
            <a:off x="6565550" y="3932284"/>
            <a:ext cx="4039901" cy="2967657"/>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4"/>
          <p:cNvSpPr txBox="1">
            <a:spLocks noGrp="1"/>
          </p:cNvSpPr>
          <p:nvPr>
            <p:ph type="subTitle" idx="5"/>
          </p:nvPr>
        </p:nvSpPr>
        <p:spPr>
          <a:xfrm>
            <a:off x="5742675" y="1833925"/>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79" name="Google Shape;79;p14"/>
          <p:cNvSpPr txBox="1">
            <a:spLocks noGrp="1"/>
          </p:cNvSpPr>
          <p:nvPr>
            <p:ph type="subTitle" idx="6"/>
          </p:nvPr>
        </p:nvSpPr>
        <p:spPr>
          <a:xfrm>
            <a:off x="5742675" y="2185449"/>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80" name="Google Shape;80;p14"/>
          <p:cNvSpPr txBox="1">
            <a:spLocks noGrp="1"/>
          </p:cNvSpPr>
          <p:nvPr>
            <p:ph type="subTitle" idx="7"/>
          </p:nvPr>
        </p:nvSpPr>
        <p:spPr>
          <a:xfrm>
            <a:off x="5742675" y="3213476"/>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81" name="Google Shape;81;p14"/>
          <p:cNvSpPr txBox="1">
            <a:spLocks noGrp="1"/>
          </p:cNvSpPr>
          <p:nvPr>
            <p:ph type="subTitle" idx="8"/>
          </p:nvPr>
        </p:nvSpPr>
        <p:spPr>
          <a:xfrm>
            <a:off x="5742675" y="3565000"/>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CUSTOM_3">
    <p:spTree>
      <p:nvGrpSpPr>
        <p:cNvPr id="1" name="Shape 88"/>
        <p:cNvGrpSpPr/>
        <p:nvPr/>
      </p:nvGrpSpPr>
      <p:grpSpPr>
        <a:xfrm>
          <a:off x="0" y="0"/>
          <a:ext cx="0" cy="0"/>
          <a:chOff x="0" y="0"/>
          <a:chExt cx="0" cy="0"/>
        </a:xfrm>
      </p:grpSpPr>
      <p:sp>
        <p:nvSpPr>
          <p:cNvPr id="89" name="Google Shape;89;p16"/>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6"/>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91" name="Google Shape;91;p16"/>
          <p:cNvSpPr/>
          <p:nvPr/>
        </p:nvSpPr>
        <p:spPr>
          <a:xfrm rot="5779024">
            <a:off x="6674180" y="-1814790"/>
            <a:ext cx="4039660" cy="2967480"/>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6"/>
          <p:cNvSpPr/>
          <p:nvPr/>
        </p:nvSpPr>
        <p:spPr>
          <a:xfrm rot="4073489">
            <a:off x="-2214151" y="3333524"/>
            <a:ext cx="4039961" cy="2967701"/>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93"/>
        <p:cNvGrpSpPr/>
        <p:nvPr/>
      </p:nvGrpSpPr>
      <p:grpSpPr>
        <a:xfrm>
          <a:off x="0" y="0"/>
          <a:ext cx="0" cy="0"/>
          <a:chOff x="0" y="0"/>
          <a:chExt cx="0" cy="0"/>
        </a:xfrm>
      </p:grpSpPr>
      <p:sp>
        <p:nvSpPr>
          <p:cNvPr id="94" name="Google Shape;94;p17"/>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7"/>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96" name="Google Shape;96;p17"/>
          <p:cNvSpPr/>
          <p:nvPr/>
        </p:nvSpPr>
        <p:spPr>
          <a:xfrm rot="-5923251">
            <a:off x="7241910" y="-943961"/>
            <a:ext cx="4040262" cy="2967923"/>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7"/>
          <p:cNvSpPr txBox="1">
            <a:spLocks noGrp="1"/>
          </p:cNvSpPr>
          <p:nvPr>
            <p:ph type="subTitle" idx="1"/>
          </p:nvPr>
        </p:nvSpPr>
        <p:spPr>
          <a:xfrm>
            <a:off x="723900" y="1833925"/>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98" name="Google Shape;98;p17"/>
          <p:cNvSpPr txBox="1">
            <a:spLocks noGrp="1"/>
          </p:cNvSpPr>
          <p:nvPr>
            <p:ph type="subTitle" idx="2"/>
          </p:nvPr>
        </p:nvSpPr>
        <p:spPr>
          <a:xfrm>
            <a:off x="723900" y="218545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9" name="Google Shape;99;p17"/>
          <p:cNvSpPr txBox="1">
            <a:spLocks noGrp="1"/>
          </p:cNvSpPr>
          <p:nvPr>
            <p:ph type="subTitle" idx="3"/>
          </p:nvPr>
        </p:nvSpPr>
        <p:spPr>
          <a:xfrm>
            <a:off x="3470874" y="1833925"/>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00" name="Google Shape;100;p17"/>
          <p:cNvSpPr txBox="1">
            <a:spLocks noGrp="1"/>
          </p:cNvSpPr>
          <p:nvPr>
            <p:ph type="subTitle" idx="4"/>
          </p:nvPr>
        </p:nvSpPr>
        <p:spPr>
          <a:xfrm>
            <a:off x="3470875" y="218545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1" name="Google Shape;101;p17"/>
          <p:cNvSpPr txBox="1">
            <a:spLocks noGrp="1"/>
          </p:cNvSpPr>
          <p:nvPr>
            <p:ph type="subTitle" idx="5"/>
          </p:nvPr>
        </p:nvSpPr>
        <p:spPr>
          <a:xfrm>
            <a:off x="6217849" y="1833925"/>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02" name="Google Shape;102;p17"/>
          <p:cNvSpPr txBox="1">
            <a:spLocks noGrp="1"/>
          </p:cNvSpPr>
          <p:nvPr>
            <p:ph type="subTitle" idx="6"/>
          </p:nvPr>
        </p:nvSpPr>
        <p:spPr>
          <a:xfrm>
            <a:off x="6217850" y="218545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3" name="Google Shape;103;p17"/>
          <p:cNvSpPr txBox="1">
            <a:spLocks noGrp="1"/>
          </p:cNvSpPr>
          <p:nvPr>
            <p:ph type="subTitle" idx="7"/>
          </p:nvPr>
        </p:nvSpPr>
        <p:spPr>
          <a:xfrm>
            <a:off x="722225" y="3213476"/>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04" name="Google Shape;104;p17"/>
          <p:cNvSpPr txBox="1">
            <a:spLocks noGrp="1"/>
          </p:cNvSpPr>
          <p:nvPr>
            <p:ph type="subTitle" idx="8"/>
          </p:nvPr>
        </p:nvSpPr>
        <p:spPr>
          <a:xfrm>
            <a:off x="722225" y="356500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5" name="Google Shape;105;p17"/>
          <p:cNvSpPr txBox="1">
            <a:spLocks noGrp="1"/>
          </p:cNvSpPr>
          <p:nvPr>
            <p:ph type="subTitle" idx="9"/>
          </p:nvPr>
        </p:nvSpPr>
        <p:spPr>
          <a:xfrm>
            <a:off x="3469199" y="3213476"/>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06" name="Google Shape;106;p17"/>
          <p:cNvSpPr txBox="1">
            <a:spLocks noGrp="1"/>
          </p:cNvSpPr>
          <p:nvPr>
            <p:ph type="subTitle" idx="13"/>
          </p:nvPr>
        </p:nvSpPr>
        <p:spPr>
          <a:xfrm>
            <a:off x="3469200" y="356500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7" name="Google Shape;107;p17"/>
          <p:cNvSpPr txBox="1">
            <a:spLocks noGrp="1"/>
          </p:cNvSpPr>
          <p:nvPr>
            <p:ph type="subTitle" idx="14"/>
          </p:nvPr>
        </p:nvSpPr>
        <p:spPr>
          <a:xfrm>
            <a:off x="6216174" y="3213476"/>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08" name="Google Shape;108;p17"/>
          <p:cNvSpPr txBox="1">
            <a:spLocks noGrp="1"/>
          </p:cNvSpPr>
          <p:nvPr>
            <p:ph type="subTitle" idx="15"/>
          </p:nvPr>
        </p:nvSpPr>
        <p:spPr>
          <a:xfrm>
            <a:off x="6216175" y="356500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9" name="Google Shape;109;p17"/>
          <p:cNvSpPr/>
          <p:nvPr/>
        </p:nvSpPr>
        <p:spPr>
          <a:xfrm rot="-8371819">
            <a:off x="-1873976" y="4404423"/>
            <a:ext cx="4040141" cy="2967834"/>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90930"/>
            <a:ext cx="7704000" cy="612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1pPr>
            <a:lvl2pPr lvl="1"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2pPr>
            <a:lvl3pPr lvl="2"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3pPr>
            <a:lvl4pPr lvl="3"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4pPr>
            <a:lvl5pPr lvl="4"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5pPr>
            <a:lvl6pPr lvl="5"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6pPr>
            <a:lvl7pPr lvl="6"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7pPr>
            <a:lvl8pPr lvl="7"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8pPr>
            <a:lvl9pPr lvl="8"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marL="914400" lvl="1"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00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6" r:id="rId4"/>
    <p:sldLayoutId id="2147483658" r:id="rId5"/>
    <p:sldLayoutId id="2147483659" r:id="rId6"/>
    <p:sldLayoutId id="2147483660" r:id="rId7"/>
    <p:sldLayoutId id="2147483662" r:id="rId8"/>
    <p:sldLayoutId id="2147483663" r:id="rId9"/>
    <p:sldLayoutId id="2147483665" r:id="rId10"/>
    <p:sldLayoutId id="214748366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6"/>
          <p:cNvSpPr/>
          <p:nvPr/>
        </p:nvSpPr>
        <p:spPr>
          <a:xfrm>
            <a:off x="12812293" y="872774"/>
            <a:ext cx="144983" cy="272315"/>
          </a:xfrm>
          <a:custGeom>
            <a:avLst/>
            <a:gdLst/>
            <a:ahLst/>
            <a:cxnLst/>
            <a:rect l="l" t="t" r="r" b="b"/>
            <a:pathLst>
              <a:path w="739" h="1388" extrusionOk="0">
                <a:moveTo>
                  <a:pt x="36" y="1"/>
                </a:moveTo>
                <a:cubicBezTo>
                  <a:pt x="27" y="1"/>
                  <a:pt x="18" y="7"/>
                  <a:pt x="12" y="18"/>
                </a:cubicBezTo>
                <a:cubicBezTo>
                  <a:pt x="1" y="30"/>
                  <a:pt x="1" y="42"/>
                  <a:pt x="12" y="54"/>
                </a:cubicBezTo>
                <a:cubicBezTo>
                  <a:pt x="405" y="590"/>
                  <a:pt x="679" y="1352"/>
                  <a:pt x="703" y="1364"/>
                </a:cubicBezTo>
                <a:cubicBezTo>
                  <a:pt x="679" y="1388"/>
                  <a:pt x="715" y="1388"/>
                  <a:pt x="727" y="1388"/>
                </a:cubicBezTo>
                <a:cubicBezTo>
                  <a:pt x="739" y="1364"/>
                  <a:pt x="739" y="1352"/>
                  <a:pt x="739" y="1340"/>
                </a:cubicBezTo>
                <a:cubicBezTo>
                  <a:pt x="739" y="1328"/>
                  <a:pt x="453" y="554"/>
                  <a:pt x="60" y="18"/>
                </a:cubicBezTo>
                <a:cubicBezTo>
                  <a:pt x="54" y="7"/>
                  <a:pt x="45" y="1"/>
                  <a:pt x="36" y="1"/>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12634741" y="984406"/>
            <a:ext cx="165975" cy="226210"/>
          </a:xfrm>
          <a:custGeom>
            <a:avLst/>
            <a:gdLst/>
            <a:ahLst/>
            <a:cxnLst/>
            <a:rect l="l" t="t" r="r" b="b"/>
            <a:pathLst>
              <a:path w="846" h="1153" extrusionOk="0">
                <a:moveTo>
                  <a:pt x="804" y="0"/>
                </a:moveTo>
                <a:cubicBezTo>
                  <a:pt x="798" y="0"/>
                  <a:pt x="792" y="3"/>
                  <a:pt x="786" y="9"/>
                </a:cubicBezTo>
                <a:cubicBezTo>
                  <a:pt x="751" y="21"/>
                  <a:pt x="179" y="497"/>
                  <a:pt x="1" y="1116"/>
                </a:cubicBezTo>
                <a:cubicBezTo>
                  <a:pt x="1" y="1128"/>
                  <a:pt x="1" y="1140"/>
                  <a:pt x="24" y="1152"/>
                </a:cubicBezTo>
                <a:cubicBezTo>
                  <a:pt x="24" y="1140"/>
                  <a:pt x="36" y="1140"/>
                  <a:pt x="60" y="1140"/>
                </a:cubicBezTo>
                <a:lnTo>
                  <a:pt x="72" y="1128"/>
                </a:lnTo>
                <a:cubicBezTo>
                  <a:pt x="251" y="533"/>
                  <a:pt x="822" y="57"/>
                  <a:pt x="822" y="57"/>
                </a:cubicBezTo>
                <a:cubicBezTo>
                  <a:pt x="846" y="45"/>
                  <a:pt x="846" y="21"/>
                  <a:pt x="822" y="9"/>
                </a:cubicBezTo>
                <a:cubicBezTo>
                  <a:pt x="816" y="3"/>
                  <a:pt x="810" y="0"/>
                  <a:pt x="804" y="0"/>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12359096" y="2644566"/>
            <a:ext cx="116928" cy="53953"/>
          </a:xfrm>
          <a:custGeom>
            <a:avLst/>
            <a:gdLst/>
            <a:ahLst/>
            <a:cxnLst/>
            <a:rect l="l" t="t" r="r" b="b"/>
            <a:pathLst>
              <a:path w="596" h="275" fill="none" extrusionOk="0">
                <a:moveTo>
                  <a:pt x="1" y="274"/>
                </a:moveTo>
                <a:cubicBezTo>
                  <a:pt x="191" y="179"/>
                  <a:pt x="394" y="96"/>
                  <a:pt x="596" y="0"/>
                </a:cubicBezTo>
              </a:path>
            </a:pathLst>
          </a:custGeom>
          <a:noFill/>
          <a:ln w="4475" cap="rnd" cmpd="sng">
            <a:solidFill>
              <a:srgbClr val="2AB5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6"/>
          <p:cNvGrpSpPr/>
          <p:nvPr/>
        </p:nvGrpSpPr>
        <p:grpSpPr>
          <a:xfrm>
            <a:off x="4066056" y="-147943"/>
            <a:ext cx="5011568" cy="4809645"/>
            <a:chOff x="3512637" y="-432878"/>
            <a:chExt cx="5312241" cy="5098203"/>
          </a:xfrm>
        </p:grpSpPr>
        <p:sp>
          <p:nvSpPr>
            <p:cNvPr id="169" name="Google Shape;169;p26"/>
            <p:cNvSpPr/>
            <p:nvPr/>
          </p:nvSpPr>
          <p:spPr>
            <a:xfrm rot="2240827">
              <a:off x="4027772" y="543484"/>
              <a:ext cx="4281972" cy="3145479"/>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4157823" y="4337661"/>
              <a:ext cx="4571587" cy="266944"/>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5248135" y="1603412"/>
              <a:ext cx="479176" cy="607432"/>
            </a:xfrm>
            <a:custGeom>
              <a:avLst/>
              <a:gdLst/>
              <a:ahLst/>
              <a:cxnLst/>
              <a:rect l="l" t="t" r="r" b="b"/>
              <a:pathLst>
                <a:path w="16947" h="21483" extrusionOk="0">
                  <a:moveTo>
                    <a:pt x="13477" y="0"/>
                  </a:moveTo>
                  <a:cubicBezTo>
                    <a:pt x="13477" y="0"/>
                    <a:pt x="12676" y="934"/>
                    <a:pt x="11442" y="2502"/>
                  </a:cubicBezTo>
                  <a:cubicBezTo>
                    <a:pt x="8607" y="6038"/>
                    <a:pt x="3570" y="12876"/>
                    <a:pt x="835" y="19347"/>
                  </a:cubicBezTo>
                  <a:cubicBezTo>
                    <a:pt x="534" y="20081"/>
                    <a:pt x="268" y="20782"/>
                    <a:pt x="1" y="21482"/>
                  </a:cubicBezTo>
                  <a:cubicBezTo>
                    <a:pt x="601" y="21082"/>
                    <a:pt x="1202" y="20615"/>
                    <a:pt x="1802" y="20115"/>
                  </a:cubicBezTo>
                  <a:cubicBezTo>
                    <a:pt x="7306" y="15678"/>
                    <a:pt x="12476" y="8940"/>
                    <a:pt x="15112" y="5237"/>
                  </a:cubicBezTo>
                  <a:cubicBezTo>
                    <a:pt x="16246" y="3636"/>
                    <a:pt x="16946" y="2602"/>
                    <a:pt x="16946" y="2602"/>
                  </a:cubicBezTo>
                  <a:lnTo>
                    <a:pt x="16012" y="234"/>
                  </a:lnTo>
                  <a:lnTo>
                    <a:pt x="13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5261340" y="1706219"/>
              <a:ext cx="599882" cy="793227"/>
            </a:xfrm>
            <a:custGeom>
              <a:avLst/>
              <a:gdLst/>
              <a:ahLst/>
              <a:cxnLst/>
              <a:rect l="l" t="t" r="r" b="b"/>
              <a:pathLst>
                <a:path w="21216" h="28054" extrusionOk="0">
                  <a:moveTo>
                    <a:pt x="16412" y="0"/>
                  </a:moveTo>
                  <a:lnTo>
                    <a:pt x="11075" y="1935"/>
                  </a:lnTo>
                  <a:lnTo>
                    <a:pt x="14778" y="9140"/>
                  </a:lnTo>
                  <a:cubicBezTo>
                    <a:pt x="14778" y="9140"/>
                    <a:pt x="7673" y="21182"/>
                    <a:pt x="1" y="28054"/>
                  </a:cubicBezTo>
                  <a:lnTo>
                    <a:pt x="1" y="28054"/>
                  </a:lnTo>
                  <a:cubicBezTo>
                    <a:pt x="10808" y="24751"/>
                    <a:pt x="21216" y="10007"/>
                    <a:pt x="21216" y="10007"/>
                  </a:cubicBezTo>
                  <a:lnTo>
                    <a:pt x="16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4965187" y="1552488"/>
              <a:ext cx="630080" cy="720588"/>
            </a:xfrm>
            <a:custGeom>
              <a:avLst/>
              <a:gdLst/>
              <a:ahLst/>
              <a:cxnLst/>
              <a:rect l="l" t="t" r="r" b="b"/>
              <a:pathLst>
                <a:path w="22284" h="25485" extrusionOk="0">
                  <a:moveTo>
                    <a:pt x="11309" y="0"/>
                  </a:moveTo>
                  <a:cubicBezTo>
                    <a:pt x="11309" y="0"/>
                    <a:pt x="101" y="14177"/>
                    <a:pt x="1" y="25485"/>
                  </a:cubicBezTo>
                  <a:cubicBezTo>
                    <a:pt x="4404" y="16145"/>
                    <a:pt x="13944" y="5971"/>
                    <a:pt x="13944" y="5971"/>
                  </a:cubicBezTo>
                  <a:lnTo>
                    <a:pt x="21883" y="7439"/>
                  </a:lnTo>
                  <a:lnTo>
                    <a:pt x="22283" y="1768"/>
                  </a:lnTo>
                  <a:lnTo>
                    <a:pt x="1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5507502" y="1379728"/>
              <a:ext cx="501796" cy="457263"/>
            </a:xfrm>
            <a:custGeom>
              <a:avLst/>
              <a:gdLst/>
              <a:ahLst/>
              <a:cxnLst/>
              <a:rect l="l" t="t" r="r" b="b"/>
              <a:pathLst>
                <a:path w="17747" h="16172" extrusionOk="0">
                  <a:moveTo>
                    <a:pt x="11439" y="0"/>
                  </a:moveTo>
                  <a:cubicBezTo>
                    <a:pt x="10829" y="0"/>
                    <a:pt x="10212" y="211"/>
                    <a:pt x="9708" y="639"/>
                  </a:cubicBezTo>
                  <a:lnTo>
                    <a:pt x="2403" y="7011"/>
                  </a:lnTo>
                  <a:cubicBezTo>
                    <a:pt x="234" y="8912"/>
                    <a:pt x="1" y="12214"/>
                    <a:pt x="1902" y="14383"/>
                  </a:cubicBezTo>
                  <a:cubicBezTo>
                    <a:pt x="2920" y="15564"/>
                    <a:pt x="4364" y="16171"/>
                    <a:pt x="5819" y="16171"/>
                  </a:cubicBezTo>
                  <a:cubicBezTo>
                    <a:pt x="7033" y="16171"/>
                    <a:pt x="8254" y="15748"/>
                    <a:pt x="9241" y="14883"/>
                  </a:cubicBezTo>
                  <a:lnTo>
                    <a:pt x="16579" y="8512"/>
                  </a:lnTo>
                  <a:cubicBezTo>
                    <a:pt x="17647" y="7544"/>
                    <a:pt x="17747" y="5943"/>
                    <a:pt x="16846" y="4842"/>
                  </a:cubicBezTo>
                  <a:lnTo>
                    <a:pt x="13377" y="873"/>
                  </a:lnTo>
                  <a:cubicBezTo>
                    <a:pt x="12871" y="295"/>
                    <a:pt x="12160" y="0"/>
                    <a:pt x="11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5711252" y="1316562"/>
              <a:ext cx="369752" cy="343372"/>
            </a:xfrm>
            <a:custGeom>
              <a:avLst/>
              <a:gdLst/>
              <a:ahLst/>
              <a:cxnLst/>
              <a:rect l="l" t="t" r="r" b="b"/>
              <a:pathLst>
                <a:path w="13077" h="12144" extrusionOk="0">
                  <a:moveTo>
                    <a:pt x="7346" y="1"/>
                  </a:moveTo>
                  <a:cubicBezTo>
                    <a:pt x="6867" y="1"/>
                    <a:pt x="6387" y="169"/>
                    <a:pt x="6004" y="505"/>
                  </a:cubicBezTo>
                  <a:lnTo>
                    <a:pt x="1868" y="4108"/>
                  </a:lnTo>
                  <a:cubicBezTo>
                    <a:pt x="167" y="5575"/>
                    <a:pt x="0" y="8144"/>
                    <a:pt x="1468" y="9845"/>
                  </a:cubicBezTo>
                  <a:lnTo>
                    <a:pt x="2268" y="10746"/>
                  </a:lnTo>
                  <a:cubicBezTo>
                    <a:pt x="3068" y="11672"/>
                    <a:pt x="4194" y="12144"/>
                    <a:pt x="5328" y="12144"/>
                  </a:cubicBezTo>
                  <a:cubicBezTo>
                    <a:pt x="6277" y="12144"/>
                    <a:pt x="7231" y="11814"/>
                    <a:pt x="8006" y="11146"/>
                  </a:cubicBezTo>
                  <a:lnTo>
                    <a:pt x="12142" y="7510"/>
                  </a:lnTo>
                  <a:cubicBezTo>
                    <a:pt x="12976" y="6776"/>
                    <a:pt x="13076" y="5509"/>
                    <a:pt x="12342" y="4675"/>
                  </a:cubicBezTo>
                  <a:lnTo>
                    <a:pt x="8873" y="705"/>
                  </a:lnTo>
                  <a:cubicBezTo>
                    <a:pt x="8476" y="235"/>
                    <a:pt x="7912" y="1"/>
                    <a:pt x="7346" y="1"/>
                  </a:cubicBezTo>
                  <a:close/>
                </a:path>
              </a:pathLst>
            </a:custGeom>
            <a:solidFill>
              <a:srgbClr val="58D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5726322" y="982182"/>
              <a:ext cx="903584" cy="688864"/>
            </a:xfrm>
            <a:custGeom>
              <a:avLst/>
              <a:gdLst/>
              <a:ahLst/>
              <a:cxnLst/>
              <a:rect l="l" t="t" r="r" b="b"/>
              <a:pathLst>
                <a:path w="31957" h="24363" extrusionOk="0">
                  <a:moveTo>
                    <a:pt x="23130" y="1"/>
                  </a:moveTo>
                  <a:cubicBezTo>
                    <a:pt x="22500" y="1"/>
                    <a:pt x="21859" y="136"/>
                    <a:pt x="21249" y="423"/>
                  </a:cubicBezTo>
                  <a:lnTo>
                    <a:pt x="6339" y="7461"/>
                  </a:lnTo>
                  <a:cubicBezTo>
                    <a:pt x="1902" y="9596"/>
                    <a:pt x="1" y="14866"/>
                    <a:pt x="2102" y="19303"/>
                  </a:cubicBezTo>
                  <a:cubicBezTo>
                    <a:pt x="3622" y="22487"/>
                    <a:pt x="6816" y="24363"/>
                    <a:pt x="10146" y="24363"/>
                  </a:cubicBezTo>
                  <a:cubicBezTo>
                    <a:pt x="11421" y="24363"/>
                    <a:pt x="12716" y="24088"/>
                    <a:pt x="13944" y="23506"/>
                  </a:cubicBezTo>
                  <a:lnTo>
                    <a:pt x="28855" y="16434"/>
                  </a:lnTo>
                  <a:cubicBezTo>
                    <a:pt x="31056" y="15400"/>
                    <a:pt x="31957" y="12765"/>
                    <a:pt x="30956" y="10563"/>
                  </a:cubicBezTo>
                  <a:lnTo>
                    <a:pt x="27120" y="2491"/>
                  </a:lnTo>
                  <a:cubicBezTo>
                    <a:pt x="26348" y="923"/>
                    <a:pt x="24775" y="1"/>
                    <a:pt x="23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6154519" y="760308"/>
              <a:ext cx="801738" cy="728251"/>
            </a:xfrm>
            <a:custGeom>
              <a:avLst/>
              <a:gdLst/>
              <a:ahLst/>
              <a:cxnLst/>
              <a:rect l="l" t="t" r="r" b="b"/>
              <a:pathLst>
                <a:path w="28355" h="25756" extrusionOk="0">
                  <a:moveTo>
                    <a:pt x="14179" y="1"/>
                  </a:moveTo>
                  <a:cubicBezTo>
                    <a:pt x="8379" y="1"/>
                    <a:pt x="3120" y="3949"/>
                    <a:pt x="1669" y="9837"/>
                  </a:cubicBezTo>
                  <a:cubicBezTo>
                    <a:pt x="1" y="16742"/>
                    <a:pt x="4237" y="23714"/>
                    <a:pt x="11142" y="25382"/>
                  </a:cubicBezTo>
                  <a:cubicBezTo>
                    <a:pt x="12169" y="25635"/>
                    <a:pt x="13196" y="25756"/>
                    <a:pt x="14208" y="25756"/>
                  </a:cubicBezTo>
                  <a:cubicBezTo>
                    <a:pt x="20002" y="25756"/>
                    <a:pt x="25267" y="21787"/>
                    <a:pt x="26687" y="15908"/>
                  </a:cubicBezTo>
                  <a:cubicBezTo>
                    <a:pt x="28355" y="9003"/>
                    <a:pt x="24118" y="2065"/>
                    <a:pt x="17213" y="364"/>
                  </a:cubicBezTo>
                  <a:cubicBezTo>
                    <a:pt x="16197" y="118"/>
                    <a:pt x="15180" y="1"/>
                    <a:pt x="14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6444083" y="847677"/>
              <a:ext cx="465972" cy="583398"/>
            </a:xfrm>
            <a:custGeom>
              <a:avLst/>
              <a:gdLst/>
              <a:ahLst/>
              <a:cxnLst/>
              <a:rect l="l" t="t" r="r" b="b"/>
              <a:pathLst>
                <a:path w="16480" h="20633" extrusionOk="0">
                  <a:moveTo>
                    <a:pt x="8441" y="0"/>
                  </a:moveTo>
                  <a:cubicBezTo>
                    <a:pt x="4181" y="0"/>
                    <a:pt x="560" y="4356"/>
                    <a:pt x="267" y="9916"/>
                  </a:cubicBezTo>
                  <a:cubicBezTo>
                    <a:pt x="1" y="15620"/>
                    <a:pt x="3303" y="20424"/>
                    <a:pt x="7706" y="20624"/>
                  </a:cubicBezTo>
                  <a:cubicBezTo>
                    <a:pt x="7816" y="20630"/>
                    <a:pt x="7926" y="20633"/>
                    <a:pt x="8036" y="20633"/>
                  </a:cubicBezTo>
                  <a:cubicBezTo>
                    <a:pt x="12266" y="20633"/>
                    <a:pt x="15886" y="16278"/>
                    <a:pt x="16179" y="10750"/>
                  </a:cubicBezTo>
                  <a:cubicBezTo>
                    <a:pt x="16479" y="5046"/>
                    <a:pt x="13143" y="243"/>
                    <a:pt x="8774" y="9"/>
                  </a:cubicBezTo>
                  <a:cubicBezTo>
                    <a:pt x="8662" y="3"/>
                    <a:pt x="8552" y="0"/>
                    <a:pt x="8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6191305" y="1010909"/>
              <a:ext cx="409365" cy="420873"/>
            </a:xfrm>
            <a:custGeom>
              <a:avLst/>
              <a:gdLst/>
              <a:ahLst/>
              <a:cxnLst/>
              <a:rect l="l" t="t" r="r" b="b"/>
              <a:pathLst>
                <a:path w="14478" h="14885" extrusionOk="0">
                  <a:moveTo>
                    <a:pt x="5273" y="304"/>
                  </a:moveTo>
                  <a:cubicBezTo>
                    <a:pt x="5328" y="304"/>
                    <a:pt x="5383" y="305"/>
                    <a:pt x="5438" y="307"/>
                  </a:cubicBezTo>
                  <a:cubicBezTo>
                    <a:pt x="7740" y="307"/>
                    <a:pt x="10308" y="1908"/>
                    <a:pt x="11943" y="4577"/>
                  </a:cubicBezTo>
                  <a:cubicBezTo>
                    <a:pt x="14144" y="8213"/>
                    <a:pt x="13811" y="12416"/>
                    <a:pt x="11242" y="13984"/>
                  </a:cubicBezTo>
                  <a:cubicBezTo>
                    <a:pt x="10572" y="14390"/>
                    <a:pt x="9817" y="14590"/>
                    <a:pt x="9013" y="14590"/>
                  </a:cubicBezTo>
                  <a:cubicBezTo>
                    <a:pt x="8297" y="14590"/>
                    <a:pt x="7542" y="14431"/>
                    <a:pt x="6772" y="14117"/>
                  </a:cubicBezTo>
                  <a:cubicBezTo>
                    <a:pt x="5004" y="13316"/>
                    <a:pt x="3537" y="11982"/>
                    <a:pt x="2536" y="10314"/>
                  </a:cubicBezTo>
                  <a:cubicBezTo>
                    <a:pt x="334" y="6678"/>
                    <a:pt x="668" y="2475"/>
                    <a:pt x="3237" y="874"/>
                  </a:cubicBezTo>
                  <a:cubicBezTo>
                    <a:pt x="3856" y="503"/>
                    <a:pt x="4561" y="304"/>
                    <a:pt x="5273" y="304"/>
                  </a:cubicBezTo>
                  <a:close/>
                  <a:moveTo>
                    <a:pt x="5458" y="0"/>
                  </a:moveTo>
                  <a:cubicBezTo>
                    <a:pt x="4620" y="0"/>
                    <a:pt x="3816" y="206"/>
                    <a:pt x="3103" y="641"/>
                  </a:cubicBezTo>
                  <a:cubicBezTo>
                    <a:pt x="368" y="2309"/>
                    <a:pt x="1" y="6712"/>
                    <a:pt x="2303" y="10448"/>
                  </a:cubicBezTo>
                  <a:cubicBezTo>
                    <a:pt x="3303" y="12182"/>
                    <a:pt x="4838" y="13550"/>
                    <a:pt x="6672" y="14384"/>
                  </a:cubicBezTo>
                  <a:cubicBezTo>
                    <a:pt x="7406" y="14717"/>
                    <a:pt x="8207" y="14884"/>
                    <a:pt x="9041" y="14884"/>
                  </a:cubicBezTo>
                  <a:cubicBezTo>
                    <a:pt x="9841" y="14884"/>
                    <a:pt x="10675" y="14684"/>
                    <a:pt x="11376" y="14250"/>
                  </a:cubicBezTo>
                  <a:cubicBezTo>
                    <a:pt x="14111" y="12583"/>
                    <a:pt x="14478" y="8179"/>
                    <a:pt x="12176" y="4443"/>
                  </a:cubicBezTo>
                  <a:cubicBezTo>
                    <a:pt x="10499" y="1657"/>
                    <a:pt x="7837" y="0"/>
                    <a:pt x="54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6313933" y="1038449"/>
              <a:ext cx="182996" cy="98114"/>
            </a:xfrm>
            <a:custGeom>
              <a:avLst/>
              <a:gdLst/>
              <a:ahLst/>
              <a:cxnLst/>
              <a:rect l="l" t="t" r="r" b="b"/>
              <a:pathLst>
                <a:path w="6472" h="3470" extrusionOk="0">
                  <a:moveTo>
                    <a:pt x="1068" y="0"/>
                  </a:moveTo>
                  <a:cubicBezTo>
                    <a:pt x="1001" y="0"/>
                    <a:pt x="934" y="67"/>
                    <a:pt x="934" y="134"/>
                  </a:cubicBezTo>
                  <a:lnTo>
                    <a:pt x="934" y="167"/>
                  </a:lnTo>
                  <a:cubicBezTo>
                    <a:pt x="934" y="234"/>
                    <a:pt x="1001" y="267"/>
                    <a:pt x="1068" y="301"/>
                  </a:cubicBezTo>
                  <a:cubicBezTo>
                    <a:pt x="1134" y="301"/>
                    <a:pt x="1201" y="234"/>
                    <a:pt x="1201" y="134"/>
                  </a:cubicBezTo>
                  <a:cubicBezTo>
                    <a:pt x="1201" y="67"/>
                    <a:pt x="1134" y="0"/>
                    <a:pt x="1068" y="0"/>
                  </a:cubicBezTo>
                  <a:close/>
                  <a:moveTo>
                    <a:pt x="1950" y="92"/>
                  </a:moveTo>
                  <a:cubicBezTo>
                    <a:pt x="1879" y="92"/>
                    <a:pt x="1835" y="146"/>
                    <a:pt x="1835" y="200"/>
                  </a:cubicBezTo>
                  <a:cubicBezTo>
                    <a:pt x="1802" y="267"/>
                    <a:pt x="1868" y="367"/>
                    <a:pt x="1935" y="367"/>
                  </a:cubicBezTo>
                  <a:lnTo>
                    <a:pt x="1968" y="367"/>
                  </a:lnTo>
                  <a:cubicBezTo>
                    <a:pt x="2035" y="367"/>
                    <a:pt x="2102" y="334"/>
                    <a:pt x="2102" y="267"/>
                  </a:cubicBezTo>
                  <a:cubicBezTo>
                    <a:pt x="2102" y="200"/>
                    <a:pt x="2068" y="100"/>
                    <a:pt x="2002" y="100"/>
                  </a:cubicBezTo>
                  <a:cubicBezTo>
                    <a:pt x="1983" y="94"/>
                    <a:pt x="1966" y="92"/>
                    <a:pt x="1950" y="92"/>
                  </a:cubicBezTo>
                  <a:close/>
                  <a:moveTo>
                    <a:pt x="188" y="121"/>
                  </a:moveTo>
                  <a:cubicBezTo>
                    <a:pt x="169" y="121"/>
                    <a:pt x="150" y="125"/>
                    <a:pt x="134" y="134"/>
                  </a:cubicBezTo>
                  <a:cubicBezTo>
                    <a:pt x="67" y="134"/>
                    <a:pt x="0" y="234"/>
                    <a:pt x="34" y="301"/>
                  </a:cubicBezTo>
                  <a:cubicBezTo>
                    <a:pt x="67" y="367"/>
                    <a:pt x="100" y="401"/>
                    <a:pt x="167" y="401"/>
                  </a:cubicBezTo>
                  <a:lnTo>
                    <a:pt x="200" y="401"/>
                  </a:lnTo>
                  <a:cubicBezTo>
                    <a:pt x="267" y="367"/>
                    <a:pt x="334" y="301"/>
                    <a:pt x="301" y="234"/>
                  </a:cubicBezTo>
                  <a:cubicBezTo>
                    <a:pt x="301" y="159"/>
                    <a:pt x="244" y="121"/>
                    <a:pt x="188" y="121"/>
                  </a:cubicBezTo>
                  <a:close/>
                  <a:moveTo>
                    <a:pt x="2816" y="354"/>
                  </a:moveTo>
                  <a:cubicBezTo>
                    <a:pt x="2769" y="354"/>
                    <a:pt x="2727" y="385"/>
                    <a:pt x="2702" y="434"/>
                  </a:cubicBezTo>
                  <a:cubicBezTo>
                    <a:pt x="2669" y="501"/>
                    <a:pt x="2702" y="601"/>
                    <a:pt x="2769" y="634"/>
                  </a:cubicBezTo>
                  <a:lnTo>
                    <a:pt x="2836" y="634"/>
                  </a:lnTo>
                  <a:cubicBezTo>
                    <a:pt x="2902" y="634"/>
                    <a:pt x="2936" y="601"/>
                    <a:pt x="2969" y="567"/>
                  </a:cubicBezTo>
                  <a:cubicBezTo>
                    <a:pt x="3002" y="467"/>
                    <a:pt x="2969" y="401"/>
                    <a:pt x="2869" y="367"/>
                  </a:cubicBezTo>
                  <a:cubicBezTo>
                    <a:pt x="2851" y="358"/>
                    <a:pt x="2833" y="354"/>
                    <a:pt x="2816" y="354"/>
                  </a:cubicBezTo>
                  <a:close/>
                  <a:moveTo>
                    <a:pt x="3631" y="748"/>
                  </a:moveTo>
                  <a:cubicBezTo>
                    <a:pt x="3592" y="748"/>
                    <a:pt x="3557" y="771"/>
                    <a:pt x="3536" y="834"/>
                  </a:cubicBezTo>
                  <a:cubicBezTo>
                    <a:pt x="3469" y="901"/>
                    <a:pt x="3503" y="968"/>
                    <a:pt x="3570" y="1001"/>
                  </a:cubicBezTo>
                  <a:lnTo>
                    <a:pt x="3570" y="1034"/>
                  </a:lnTo>
                  <a:lnTo>
                    <a:pt x="3636" y="1034"/>
                  </a:lnTo>
                  <a:cubicBezTo>
                    <a:pt x="3703" y="1034"/>
                    <a:pt x="3736" y="1001"/>
                    <a:pt x="3770" y="968"/>
                  </a:cubicBezTo>
                  <a:cubicBezTo>
                    <a:pt x="3803" y="901"/>
                    <a:pt x="3770" y="801"/>
                    <a:pt x="3703" y="768"/>
                  </a:cubicBezTo>
                  <a:cubicBezTo>
                    <a:pt x="3679" y="755"/>
                    <a:pt x="3654" y="748"/>
                    <a:pt x="3631" y="748"/>
                  </a:cubicBezTo>
                  <a:close/>
                  <a:moveTo>
                    <a:pt x="4411" y="1246"/>
                  </a:moveTo>
                  <a:cubicBezTo>
                    <a:pt x="4365" y="1246"/>
                    <a:pt x="4323" y="1262"/>
                    <a:pt x="4303" y="1301"/>
                  </a:cubicBezTo>
                  <a:cubicBezTo>
                    <a:pt x="4237" y="1368"/>
                    <a:pt x="4270" y="1435"/>
                    <a:pt x="4303" y="1501"/>
                  </a:cubicBezTo>
                  <a:lnTo>
                    <a:pt x="4337" y="1501"/>
                  </a:lnTo>
                  <a:cubicBezTo>
                    <a:pt x="4337" y="1535"/>
                    <a:pt x="4370" y="1535"/>
                    <a:pt x="4403" y="1535"/>
                  </a:cubicBezTo>
                  <a:cubicBezTo>
                    <a:pt x="4437" y="1535"/>
                    <a:pt x="4504" y="1501"/>
                    <a:pt x="4504" y="1468"/>
                  </a:cubicBezTo>
                  <a:cubicBezTo>
                    <a:pt x="4570" y="1401"/>
                    <a:pt x="4537" y="1301"/>
                    <a:pt x="4504" y="1268"/>
                  </a:cubicBezTo>
                  <a:cubicBezTo>
                    <a:pt x="4476" y="1254"/>
                    <a:pt x="4443" y="1246"/>
                    <a:pt x="4411" y="1246"/>
                  </a:cubicBezTo>
                  <a:close/>
                  <a:moveTo>
                    <a:pt x="5104" y="1818"/>
                  </a:moveTo>
                  <a:cubicBezTo>
                    <a:pt x="5071" y="1818"/>
                    <a:pt x="5037" y="1835"/>
                    <a:pt x="5004" y="1868"/>
                  </a:cubicBezTo>
                  <a:cubicBezTo>
                    <a:pt x="4937" y="1935"/>
                    <a:pt x="4937" y="2002"/>
                    <a:pt x="5004" y="2068"/>
                  </a:cubicBezTo>
                  <a:cubicBezTo>
                    <a:pt x="5037" y="2102"/>
                    <a:pt x="5071" y="2102"/>
                    <a:pt x="5104" y="2102"/>
                  </a:cubicBezTo>
                  <a:cubicBezTo>
                    <a:pt x="5137" y="2102"/>
                    <a:pt x="5171" y="2102"/>
                    <a:pt x="5204" y="2068"/>
                  </a:cubicBezTo>
                  <a:cubicBezTo>
                    <a:pt x="5271" y="2002"/>
                    <a:pt x="5271" y="1935"/>
                    <a:pt x="5204" y="1868"/>
                  </a:cubicBezTo>
                  <a:cubicBezTo>
                    <a:pt x="5171" y="1835"/>
                    <a:pt x="5137" y="1818"/>
                    <a:pt x="5104" y="1818"/>
                  </a:cubicBezTo>
                  <a:close/>
                  <a:moveTo>
                    <a:pt x="5738" y="2485"/>
                  </a:moveTo>
                  <a:cubicBezTo>
                    <a:pt x="5704" y="2485"/>
                    <a:pt x="5671" y="2502"/>
                    <a:pt x="5638" y="2535"/>
                  </a:cubicBezTo>
                  <a:cubicBezTo>
                    <a:pt x="5571" y="2569"/>
                    <a:pt x="5571" y="2669"/>
                    <a:pt x="5638" y="2736"/>
                  </a:cubicBezTo>
                  <a:cubicBezTo>
                    <a:pt x="5671" y="2736"/>
                    <a:pt x="5704" y="2769"/>
                    <a:pt x="5738" y="2769"/>
                  </a:cubicBezTo>
                  <a:cubicBezTo>
                    <a:pt x="5771" y="2769"/>
                    <a:pt x="5804" y="2736"/>
                    <a:pt x="5838" y="2736"/>
                  </a:cubicBezTo>
                  <a:cubicBezTo>
                    <a:pt x="5905" y="2669"/>
                    <a:pt x="5905" y="2569"/>
                    <a:pt x="5838" y="2535"/>
                  </a:cubicBezTo>
                  <a:cubicBezTo>
                    <a:pt x="5804" y="2502"/>
                    <a:pt x="5771" y="2485"/>
                    <a:pt x="5738" y="2485"/>
                  </a:cubicBezTo>
                  <a:close/>
                  <a:moveTo>
                    <a:pt x="6321" y="3181"/>
                  </a:moveTo>
                  <a:cubicBezTo>
                    <a:pt x="6293" y="3181"/>
                    <a:pt x="6266" y="3189"/>
                    <a:pt x="6238" y="3203"/>
                  </a:cubicBezTo>
                  <a:cubicBezTo>
                    <a:pt x="6171" y="3269"/>
                    <a:pt x="6138" y="3336"/>
                    <a:pt x="6205" y="3403"/>
                  </a:cubicBezTo>
                  <a:cubicBezTo>
                    <a:pt x="6238" y="3436"/>
                    <a:pt x="6271" y="3469"/>
                    <a:pt x="6305" y="3469"/>
                  </a:cubicBezTo>
                  <a:cubicBezTo>
                    <a:pt x="6338" y="3469"/>
                    <a:pt x="6372" y="3469"/>
                    <a:pt x="6405" y="3436"/>
                  </a:cubicBezTo>
                  <a:cubicBezTo>
                    <a:pt x="6472" y="3403"/>
                    <a:pt x="6472" y="3303"/>
                    <a:pt x="6438" y="3236"/>
                  </a:cubicBezTo>
                  <a:cubicBezTo>
                    <a:pt x="6399" y="3197"/>
                    <a:pt x="6360" y="3181"/>
                    <a:pt x="6321" y="318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6619529" y="889496"/>
              <a:ext cx="1295928" cy="925215"/>
            </a:xfrm>
            <a:custGeom>
              <a:avLst/>
              <a:gdLst/>
              <a:ahLst/>
              <a:cxnLst/>
              <a:rect l="l" t="t" r="r" b="b"/>
              <a:pathLst>
                <a:path w="45833" h="32722" extrusionOk="0">
                  <a:moveTo>
                    <a:pt x="12402" y="1"/>
                  </a:moveTo>
                  <a:cubicBezTo>
                    <a:pt x="8087" y="1"/>
                    <a:pt x="4109" y="641"/>
                    <a:pt x="1268" y="1966"/>
                  </a:cubicBezTo>
                  <a:cubicBezTo>
                    <a:pt x="334" y="2400"/>
                    <a:pt x="0" y="3500"/>
                    <a:pt x="500" y="4368"/>
                  </a:cubicBezTo>
                  <a:cubicBezTo>
                    <a:pt x="2068" y="7003"/>
                    <a:pt x="3002" y="11940"/>
                    <a:pt x="2435" y="15175"/>
                  </a:cubicBezTo>
                  <a:cubicBezTo>
                    <a:pt x="2268" y="16176"/>
                    <a:pt x="3002" y="17110"/>
                    <a:pt x="4003" y="17177"/>
                  </a:cubicBezTo>
                  <a:cubicBezTo>
                    <a:pt x="14677" y="18178"/>
                    <a:pt x="23684" y="23715"/>
                    <a:pt x="29288" y="32721"/>
                  </a:cubicBezTo>
                  <a:cubicBezTo>
                    <a:pt x="29521" y="25416"/>
                    <a:pt x="40662" y="19278"/>
                    <a:pt x="45833" y="13741"/>
                  </a:cubicBezTo>
                  <a:cubicBezTo>
                    <a:pt x="41763" y="7904"/>
                    <a:pt x="27853" y="1833"/>
                    <a:pt x="19848" y="598"/>
                  </a:cubicBezTo>
                  <a:cubicBezTo>
                    <a:pt x="17353" y="203"/>
                    <a:pt x="14825" y="1"/>
                    <a:pt x="1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7376875" y="4046230"/>
              <a:ext cx="964913" cy="425397"/>
            </a:xfrm>
            <a:custGeom>
              <a:avLst/>
              <a:gdLst/>
              <a:ahLst/>
              <a:cxnLst/>
              <a:rect l="l" t="t" r="r" b="b"/>
              <a:pathLst>
                <a:path w="34126" h="15045" extrusionOk="0">
                  <a:moveTo>
                    <a:pt x="8907" y="0"/>
                  </a:moveTo>
                  <a:cubicBezTo>
                    <a:pt x="1" y="0"/>
                    <a:pt x="2436" y="15045"/>
                    <a:pt x="2436" y="15045"/>
                  </a:cubicBezTo>
                  <a:lnTo>
                    <a:pt x="30222" y="15045"/>
                  </a:lnTo>
                  <a:cubicBezTo>
                    <a:pt x="33091" y="15045"/>
                    <a:pt x="34125" y="11242"/>
                    <a:pt x="31623" y="9807"/>
                  </a:cubicBezTo>
                  <a:cubicBezTo>
                    <a:pt x="23985" y="5471"/>
                    <a:pt x="13477" y="0"/>
                    <a:pt x="8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7365565" y="4127351"/>
              <a:ext cx="434841" cy="299008"/>
            </a:xfrm>
            <a:custGeom>
              <a:avLst/>
              <a:gdLst/>
              <a:ahLst/>
              <a:cxnLst/>
              <a:rect l="l" t="t" r="r" b="b"/>
              <a:pathLst>
                <a:path w="15379" h="10575" extrusionOk="0">
                  <a:moveTo>
                    <a:pt x="15378" y="0"/>
                  </a:moveTo>
                  <a:lnTo>
                    <a:pt x="468" y="601"/>
                  </a:lnTo>
                  <a:lnTo>
                    <a:pt x="1" y="10574"/>
                  </a:lnTo>
                  <a:cubicBezTo>
                    <a:pt x="13043" y="8440"/>
                    <a:pt x="15378" y="0"/>
                    <a:pt x="1537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6802497" y="2904995"/>
              <a:ext cx="1337436" cy="1338397"/>
            </a:xfrm>
            <a:custGeom>
              <a:avLst/>
              <a:gdLst/>
              <a:ahLst/>
              <a:cxnLst/>
              <a:rect l="l" t="t" r="r" b="b"/>
              <a:pathLst>
                <a:path w="47301" h="47335" extrusionOk="0">
                  <a:moveTo>
                    <a:pt x="23651" y="0"/>
                  </a:moveTo>
                  <a:cubicBezTo>
                    <a:pt x="10575" y="0"/>
                    <a:pt x="0" y="10608"/>
                    <a:pt x="0" y="23684"/>
                  </a:cubicBezTo>
                  <a:cubicBezTo>
                    <a:pt x="0" y="36727"/>
                    <a:pt x="10575" y="47334"/>
                    <a:pt x="23651" y="47334"/>
                  </a:cubicBezTo>
                  <a:cubicBezTo>
                    <a:pt x="36727" y="47334"/>
                    <a:pt x="47301" y="36727"/>
                    <a:pt x="47301" y="23684"/>
                  </a:cubicBezTo>
                  <a:cubicBezTo>
                    <a:pt x="47301" y="10608"/>
                    <a:pt x="36727" y="0"/>
                    <a:pt x="2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7092033" y="3233296"/>
              <a:ext cx="1033762" cy="967542"/>
            </a:xfrm>
            <a:custGeom>
              <a:avLst/>
              <a:gdLst/>
              <a:ahLst/>
              <a:cxnLst/>
              <a:rect l="l" t="t" r="r" b="b"/>
              <a:pathLst>
                <a:path w="36561" h="34219" extrusionOk="0">
                  <a:moveTo>
                    <a:pt x="20996" y="1"/>
                  </a:moveTo>
                  <a:cubicBezTo>
                    <a:pt x="15866" y="1"/>
                    <a:pt x="10414" y="2496"/>
                    <a:pt x="6472" y="7169"/>
                  </a:cubicBezTo>
                  <a:cubicBezTo>
                    <a:pt x="1" y="14875"/>
                    <a:pt x="34" y="25583"/>
                    <a:pt x="6572" y="31053"/>
                  </a:cubicBezTo>
                  <a:cubicBezTo>
                    <a:pt x="9115" y="33191"/>
                    <a:pt x="12274" y="34219"/>
                    <a:pt x="15565" y="34219"/>
                  </a:cubicBezTo>
                  <a:cubicBezTo>
                    <a:pt x="20695" y="34219"/>
                    <a:pt x="26147" y="31724"/>
                    <a:pt x="30089" y="27050"/>
                  </a:cubicBezTo>
                  <a:cubicBezTo>
                    <a:pt x="36560" y="19345"/>
                    <a:pt x="36527" y="8637"/>
                    <a:pt x="29989" y="3166"/>
                  </a:cubicBezTo>
                  <a:cubicBezTo>
                    <a:pt x="27447" y="1028"/>
                    <a:pt x="24288" y="1"/>
                    <a:pt x="209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6828906" y="3162467"/>
              <a:ext cx="453701" cy="825319"/>
            </a:xfrm>
            <a:custGeom>
              <a:avLst/>
              <a:gdLst/>
              <a:ahLst/>
              <a:cxnLst/>
              <a:rect l="l" t="t" r="r" b="b"/>
              <a:pathLst>
                <a:path w="16046" h="29189" extrusionOk="0">
                  <a:moveTo>
                    <a:pt x="8006" y="401"/>
                  </a:moveTo>
                  <a:lnTo>
                    <a:pt x="8006" y="434"/>
                  </a:lnTo>
                  <a:cubicBezTo>
                    <a:pt x="12209" y="434"/>
                    <a:pt x="15578" y="6739"/>
                    <a:pt x="15578" y="14545"/>
                  </a:cubicBezTo>
                  <a:cubicBezTo>
                    <a:pt x="15578" y="22350"/>
                    <a:pt x="12209" y="28688"/>
                    <a:pt x="8006" y="28688"/>
                  </a:cubicBezTo>
                  <a:cubicBezTo>
                    <a:pt x="3836" y="28688"/>
                    <a:pt x="467" y="22350"/>
                    <a:pt x="467" y="14545"/>
                  </a:cubicBezTo>
                  <a:cubicBezTo>
                    <a:pt x="467" y="6739"/>
                    <a:pt x="3836" y="401"/>
                    <a:pt x="8006" y="401"/>
                  </a:cubicBezTo>
                  <a:close/>
                  <a:moveTo>
                    <a:pt x="8006" y="1"/>
                  </a:moveTo>
                  <a:cubicBezTo>
                    <a:pt x="3603" y="1"/>
                    <a:pt x="0" y="6539"/>
                    <a:pt x="0" y="14578"/>
                  </a:cubicBezTo>
                  <a:cubicBezTo>
                    <a:pt x="0" y="22617"/>
                    <a:pt x="3603" y="29188"/>
                    <a:pt x="8006" y="29188"/>
                  </a:cubicBezTo>
                  <a:cubicBezTo>
                    <a:pt x="12443" y="29188"/>
                    <a:pt x="16045" y="22617"/>
                    <a:pt x="16045" y="14578"/>
                  </a:cubicBezTo>
                  <a:cubicBezTo>
                    <a:pt x="16045" y="6539"/>
                    <a:pt x="12443" y="1"/>
                    <a:pt x="8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7086378" y="3220600"/>
              <a:ext cx="153788" cy="321063"/>
            </a:xfrm>
            <a:custGeom>
              <a:avLst/>
              <a:gdLst/>
              <a:ahLst/>
              <a:cxnLst/>
              <a:rect l="l" t="t" r="r" b="b"/>
              <a:pathLst>
                <a:path w="5439" h="11355" extrusionOk="0">
                  <a:moveTo>
                    <a:pt x="275" y="1"/>
                  </a:moveTo>
                  <a:cubicBezTo>
                    <a:pt x="177" y="1"/>
                    <a:pt x="93" y="44"/>
                    <a:pt x="68" y="146"/>
                  </a:cubicBezTo>
                  <a:cubicBezTo>
                    <a:pt x="1" y="246"/>
                    <a:pt x="68" y="380"/>
                    <a:pt x="168" y="447"/>
                  </a:cubicBezTo>
                  <a:lnTo>
                    <a:pt x="268" y="447"/>
                  </a:lnTo>
                  <a:cubicBezTo>
                    <a:pt x="368" y="447"/>
                    <a:pt x="434" y="413"/>
                    <a:pt x="468" y="313"/>
                  </a:cubicBezTo>
                  <a:cubicBezTo>
                    <a:pt x="535" y="213"/>
                    <a:pt x="468" y="80"/>
                    <a:pt x="368" y="13"/>
                  </a:cubicBezTo>
                  <a:cubicBezTo>
                    <a:pt x="336" y="5"/>
                    <a:pt x="305" y="1"/>
                    <a:pt x="275" y="1"/>
                  </a:cubicBezTo>
                  <a:close/>
                  <a:moveTo>
                    <a:pt x="1423" y="734"/>
                  </a:moveTo>
                  <a:cubicBezTo>
                    <a:pt x="1362" y="734"/>
                    <a:pt x="1305" y="758"/>
                    <a:pt x="1268" y="813"/>
                  </a:cubicBezTo>
                  <a:cubicBezTo>
                    <a:pt x="1168" y="914"/>
                    <a:pt x="1168" y="1047"/>
                    <a:pt x="1268" y="1147"/>
                  </a:cubicBezTo>
                  <a:cubicBezTo>
                    <a:pt x="1302" y="1180"/>
                    <a:pt x="1368" y="1180"/>
                    <a:pt x="1402" y="1214"/>
                  </a:cubicBezTo>
                  <a:cubicBezTo>
                    <a:pt x="1469" y="1180"/>
                    <a:pt x="1535" y="1180"/>
                    <a:pt x="1569" y="1114"/>
                  </a:cubicBezTo>
                  <a:cubicBezTo>
                    <a:pt x="1669" y="1014"/>
                    <a:pt x="1669" y="880"/>
                    <a:pt x="1569" y="780"/>
                  </a:cubicBezTo>
                  <a:cubicBezTo>
                    <a:pt x="1524" y="750"/>
                    <a:pt x="1472" y="734"/>
                    <a:pt x="1423" y="734"/>
                  </a:cubicBezTo>
                  <a:close/>
                  <a:moveTo>
                    <a:pt x="2352" y="1746"/>
                  </a:moveTo>
                  <a:cubicBezTo>
                    <a:pt x="2311" y="1746"/>
                    <a:pt x="2271" y="1757"/>
                    <a:pt x="2236" y="1781"/>
                  </a:cubicBezTo>
                  <a:cubicBezTo>
                    <a:pt x="2136" y="1881"/>
                    <a:pt x="2102" y="2014"/>
                    <a:pt x="2202" y="2114"/>
                  </a:cubicBezTo>
                  <a:cubicBezTo>
                    <a:pt x="2236" y="2181"/>
                    <a:pt x="2302" y="2214"/>
                    <a:pt x="2369" y="2214"/>
                  </a:cubicBezTo>
                  <a:cubicBezTo>
                    <a:pt x="2436" y="2214"/>
                    <a:pt x="2469" y="2181"/>
                    <a:pt x="2503" y="2148"/>
                  </a:cubicBezTo>
                  <a:cubicBezTo>
                    <a:pt x="2603" y="2081"/>
                    <a:pt x="2636" y="1948"/>
                    <a:pt x="2569" y="1848"/>
                  </a:cubicBezTo>
                  <a:cubicBezTo>
                    <a:pt x="2505" y="1783"/>
                    <a:pt x="2426" y="1746"/>
                    <a:pt x="2352" y="1746"/>
                  </a:cubicBezTo>
                  <a:close/>
                  <a:moveTo>
                    <a:pt x="3116" y="2902"/>
                  </a:moveTo>
                  <a:cubicBezTo>
                    <a:pt x="3088" y="2902"/>
                    <a:pt x="3061" y="2907"/>
                    <a:pt x="3036" y="2915"/>
                  </a:cubicBezTo>
                  <a:cubicBezTo>
                    <a:pt x="2903" y="2982"/>
                    <a:pt x="2870" y="3148"/>
                    <a:pt x="2936" y="3249"/>
                  </a:cubicBezTo>
                  <a:cubicBezTo>
                    <a:pt x="2970" y="3315"/>
                    <a:pt x="3036" y="3349"/>
                    <a:pt x="3136" y="3349"/>
                  </a:cubicBezTo>
                  <a:cubicBezTo>
                    <a:pt x="3170" y="3349"/>
                    <a:pt x="3203" y="3349"/>
                    <a:pt x="3236" y="3315"/>
                  </a:cubicBezTo>
                  <a:cubicBezTo>
                    <a:pt x="3370" y="3282"/>
                    <a:pt x="3403" y="3115"/>
                    <a:pt x="3337" y="3015"/>
                  </a:cubicBezTo>
                  <a:cubicBezTo>
                    <a:pt x="3287" y="2940"/>
                    <a:pt x="3199" y="2902"/>
                    <a:pt x="3116" y="2902"/>
                  </a:cubicBezTo>
                  <a:close/>
                  <a:moveTo>
                    <a:pt x="3726" y="4141"/>
                  </a:moveTo>
                  <a:cubicBezTo>
                    <a:pt x="3707" y="4141"/>
                    <a:pt x="3688" y="4143"/>
                    <a:pt x="3670" y="4149"/>
                  </a:cubicBezTo>
                  <a:cubicBezTo>
                    <a:pt x="3537" y="4216"/>
                    <a:pt x="3503" y="4349"/>
                    <a:pt x="3537" y="4449"/>
                  </a:cubicBezTo>
                  <a:cubicBezTo>
                    <a:pt x="3570" y="4549"/>
                    <a:pt x="3670" y="4583"/>
                    <a:pt x="3737" y="4583"/>
                  </a:cubicBezTo>
                  <a:lnTo>
                    <a:pt x="3837" y="4583"/>
                  </a:lnTo>
                  <a:cubicBezTo>
                    <a:pt x="3937" y="4549"/>
                    <a:pt x="4004" y="4416"/>
                    <a:pt x="3970" y="4283"/>
                  </a:cubicBezTo>
                  <a:cubicBezTo>
                    <a:pt x="3915" y="4200"/>
                    <a:pt x="3815" y="4141"/>
                    <a:pt x="3726" y="4141"/>
                  </a:cubicBezTo>
                  <a:close/>
                  <a:moveTo>
                    <a:pt x="4224" y="5442"/>
                  </a:moveTo>
                  <a:cubicBezTo>
                    <a:pt x="4206" y="5442"/>
                    <a:pt x="4188" y="5444"/>
                    <a:pt x="4170" y="5450"/>
                  </a:cubicBezTo>
                  <a:cubicBezTo>
                    <a:pt x="4037" y="5483"/>
                    <a:pt x="3970" y="5617"/>
                    <a:pt x="4004" y="5750"/>
                  </a:cubicBezTo>
                  <a:cubicBezTo>
                    <a:pt x="4037" y="5850"/>
                    <a:pt x="4137" y="5884"/>
                    <a:pt x="4237" y="5884"/>
                  </a:cubicBezTo>
                  <a:lnTo>
                    <a:pt x="4304" y="5884"/>
                  </a:lnTo>
                  <a:cubicBezTo>
                    <a:pt x="4437" y="5850"/>
                    <a:pt x="4504" y="5717"/>
                    <a:pt x="4437" y="5617"/>
                  </a:cubicBezTo>
                  <a:cubicBezTo>
                    <a:pt x="4410" y="5506"/>
                    <a:pt x="4313" y="5442"/>
                    <a:pt x="4224" y="5442"/>
                  </a:cubicBezTo>
                  <a:close/>
                  <a:moveTo>
                    <a:pt x="4625" y="6776"/>
                  </a:moveTo>
                  <a:cubicBezTo>
                    <a:pt x="4606" y="6776"/>
                    <a:pt x="4588" y="6779"/>
                    <a:pt x="4571" y="6784"/>
                  </a:cubicBezTo>
                  <a:cubicBezTo>
                    <a:pt x="4437" y="6818"/>
                    <a:pt x="4371" y="6951"/>
                    <a:pt x="4404" y="7051"/>
                  </a:cubicBezTo>
                  <a:cubicBezTo>
                    <a:pt x="4404" y="7151"/>
                    <a:pt x="4504" y="7218"/>
                    <a:pt x="4604" y="7218"/>
                  </a:cubicBezTo>
                  <a:lnTo>
                    <a:pt x="4671" y="7218"/>
                  </a:lnTo>
                  <a:cubicBezTo>
                    <a:pt x="4771" y="7185"/>
                    <a:pt x="4871" y="7085"/>
                    <a:pt x="4838" y="6951"/>
                  </a:cubicBezTo>
                  <a:cubicBezTo>
                    <a:pt x="4810" y="6841"/>
                    <a:pt x="4714" y="6776"/>
                    <a:pt x="4625" y="6776"/>
                  </a:cubicBezTo>
                  <a:close/>
                  <a:moveTo>
                    <a:pt x="4925" y="8144"/>
                  </a:moveTo>
                  <a:cubicBezTo>
                    <a:pt x="4906" y="8144"/>
                    <a:pt x="4888" y="8146"/>
                    <a:pt x="4871" y="8152"/>
                  </a:cubicBezTo>
                  <a:cubicBezTo>
                    <a:pt x="4738" y="8152"/>
                    <a:pt x="4637" y="8286"/>
                    <a:pt x="4671" y="8419"/>
                  </a:cubicBezTo>
                  <a:cubicBezTo>
                    <a:pt x="4704" y="8519"/>
                    <a:pt x="4804" y="8586"/>
                    <a:pt x="4904" y="8586"/>
                  </a:cubicBezTo>
                  <a:lnTo>
                    <a:pt x="4938" y="8586"/>
                  </a:lnTo>
                  <a:cubicBezTo>
                    <a:pt x="5071" y="8552"/>
                    <a:pt x="5138" y="8452"/>
                    <a:pt x="5138" y="8319"/>
                  </a:cubicBezTo>
                  <a:cubicBezTo>
                    <a:pt x="5110" y="8208"/>
                    <a:pt x="5014" y="8144"/>
                    <a:pt x="4925" y="8144"/>
                  </a:cubicBezTo>
                  <a:close/>
                  <a:moveTo>
                    <a:pt x="5122" y="9513"/>
                  </a:moveTo>
                  <a:cubicBezTo>
                    <a:pt x="5106" y="9513"/>
                    <a:pt x="5089" y="9515"/>
                    <a:pt x="5071" y="9520"/>
                  </a:cubicBezTo>
                  <a:cubicBezTo>
                    <a:pt x="4938" y="9520"/>
                    <a:pt x="4871" y="9620"/>
                    <a:pt x="4871" y="9753"/>
                  </a:cubicBezTo>
                  <a:cubicBezTo>
                    <a:pt x="4871" y="9887"/>
                    <a:pt x="4971" y="9953"/>
                    <a:pt x="5104" y="9953"/>
                  </a:cubicBezTo>
                  <a:lnTo>
                    <a:pt x="5138" y="9953"/>
                  </a:lnTo>
                  <a:cubicBezTo>
                    <a:pt x="5238" y="9953"/>
                    <a:pt x="5338" y="9820"/>
                    <a:pt x="5338" y="9720"/>
                  </a:cubicBezTo>
                  <a:cubicBezTo>
                    <a:pt x="5309" y="9604"/>
                    <a:pt x="5230" y="9513"/>
                    <a:pt x="5122" y="9513"/>
                  </a:cubicBezTo>
                  <a:close/>
                  <a:moveTo>
                    <a:pt x="5205" y="10887"/>
                  </a:moveTo>
                  <a:cubicBezTo>
                    <a:pt x="5071" y="10887"/>
                    <a:pt x="4971" y="10987"/>
                    <a:pt x="4971" y="11121"/>
                  </a:cubicBezTo>
                  <a:cubicBezTo>
                    <a:pt x="5004" y="11254"/>
                    <a:pt x="5104" y="11354"/>
                    <a:pt x="5238" y="11354"/>
                  </a:cubicBezTo>
                  <a:cubicBezTo>
                    <a:pt x="5338" y="11321"/>
                    <a:pt x="5438" y="11221"/>
                    <a:pt x="5438" y="11121"/>
                  </a:cubicBezTo>
                  <a:cubicBezTo>
                    <a:pt x="5438" y="10987"/>
                    <a:pt x="5338" y="10887"/>
                    <a:pt x="5205" y="108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6601603" y="4046230"/>
              <a:ext cx="963951" cy="425397"/>
            </a:xfrm>
            <a:custGeom>
              <a:avLst/>
              <a:gdLst/>
              <a:ahLst/>
              <a:cxnLst/>
              <a:rect l="l" t="t" r="r" b="b"/>
              <a:pathLst>
                <a:path w="34092" h="15045" extrusionOk="0">
                  <a:moveTo>
                    <a:pt x="25185" y="0"/>
                  </a:moveTo>
                  <a:cubicBezTo>
                    <a:pt x="20615" y="0"/>
                    <a:pt x="10107" y="5471"/>
                    <a:pt x="2469" y="9807"/>
                  </a:cubicBezTo>
                  <a:cubicBezTo>
                    <a:pt x="0" y="11242"/>
                    <a:pt x="1001" y="15045"/>
                    <a:pt x="3870" y="15045"/>
                  </a:cubicBezTo>
                  <a:lnTo>
                    <a:pt x="31656" y="15045"/>
                  </a:lnTo>
                  <a:cubicBezTo>
                    <a:pt x="31656" y="15045"/>
                    <a:pt x="34091" y="0"/>
                    <a:pt x="2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7234454" y="1161077"/>
              <a:ext cx="1130915" cy="996524"/>
            </a:xfrm>
            <a:custGeom>
              <a:avLst/>
              <a:gdLst/>
              <a:ahLst/>
              <a:cxnLst/>
              <a:rect l="l" t="t" r="r" b="b"/>
              <a:pathLst>
                <a:path w="39997" h="35244" extrusionOk="0">
                  <a:moveTo>
                    <a:pt x="20030" y="0"/>
                  </a:moveTo>
                  <a:cubicBezTo>
                    <a:pt x="13102" y="0"/>
                    <a:pt x="6534" y="4095"/>
                    <a:pt x="3737" y="10874"/>
                  </a:cubicBezTo>
                  <a:cubicBezTo>
                    <a:pt x="1" y="19881"/>
                    <a:pt x="4271" y="30188"/>
                    <a:pt x="13277" y="33891"/>
                  </a:cubicBezTo>
                  <a:cubicBezTo>
                    <a:pt x="15481" y="34808"/>
                    <a:pt x="17766" y="35243"/>
                    <a:pt x="20014" y="35243"/>
                  </a:cubicBezTo>
                  <a:cubicBezTo>
                    <a:pt x="26918" y="35243"/>
                    <a:pt x="33475" y="31145"/>
                    <a:pt x="36293" y="24351"/>
                  </a:cubicBezTo>
                  <a:cubicBezTo>
                    <a:pt x="39996" y="15377"/>
                    <a:pt x="35726" y="5070"/>
                    <a:pt x="26753" y="1334"/>
                  </a:cubicBezTo>
                  <a:cubicBezTo>
                    <a:pt x="24552" y="429"/>
                    <a:pt x="22272" y="0"/>
                    <a:pt x="20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7477817" y="1449822"/>
              <a:ext cx="834735" cy="693671"/>
            </a:xfrm>
            <a:custGeom>
              <a:avLst/>
              <a:gdLst/>
              <a:ahLst/>
              <a:cxnLst/>
              <a:rect l="l" t="t" r="r" b="b"/>
              <a:pathLst>
                <a:path w="29522" h="24533" extrusionOk="0">
                  <a:moveTo>
                    <a:pt x="17978" y="1"/>
                  </a:moveTo>
                  <a:cubicBezTo>
                    <a:pt x="14682" y="1"/>
                    <a:pt x="11059" y="1261"/>
                    <a:pt x="7939" y="3764"/>
                  </a:cubicBezTo>
                  <a:cubicBezTo>
                    <a:pt x="1868" y="8668"/>
                    <a:pt x="0" y="16440"/>
                    <a:pt x="3769" y="21110"/>
                  </a:cubicBezTo>
                  <a:cubicBezTo>
                    <a:pt x="5602" y="23397"/>
                    <a:pt x="8427" y="24532"/>
                    <a:pt x="11545" y="24532"/>
                  </a:cubicBezTo>
                  <a:cubicBezTo>
                    <a:pt x="14840" y="24532"/>
                    <a:pt x="18462" y="23263"/>
                    <a:pt x="21582" y="20743"/>
                  </a:cubicBezTo>
                  <a:cubicBezTo>
                    <a:pt x="27653" y="15840"/>
                    <a:pt x="29521" y="8101"/>
                    <a:pt x="25752" y="3398"/>
                  </a:cubicBezTo>
                  <a:cubicBezTo>
                    <a:pt x="23920" y="1128"/>
                    <a:pt x="21095" y="1"/>
                    <a:pt x="17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7317470" y="1283141"/>
              <a:ext cx="502729" cy="604180"/>
            </a:xfrm>
            <a:custGeom>
              <a:avLst/>
              <a:gdLst/>
              <a:ahLst/>
              <a:cxnLst/>
              <a:rect l="l" t="t" r="r" b="b"/>
              <a:pathLst>
                <a:path w="17780" h="21368" extrusionOk="0">
                  <a:moveTo>
                    <a:pt x="9907" y="386"/>
                  </a:moveTo>
                  <a:cubicBezTo>
                    <a:pt x="10408" y="386"/>
                    <a:pt x="10941" y="486"/>
                    <a:pt x="11475" y="653"/>
                  </a:cubicBezTo>
                  <a:cubicBezTo>
                    <a:pt x="15445" y="1854"/>
                    <a:pt x="17313" y="7324"/>
                    <a:pt x="15645" y="12862"/>
                  </a:cubicBezTo>
                  <a:cubicBezTo>
                    <a:pt x="14911" y="15430"/>
                    <a:pt x="13410" y="17699"/>
                    <a:pt x="11342" y="19366"/>
                  </a:cubicBezTo>
                  <a:cubicBezTo>
                    <a:pt x="9944" y="20427"/>
                    <a:pt x="8441" y="20982"/>
                    <a:pt x="6998" y="20982"/>
                  </a:cubicBezTo>
                  <a:cubicBezTo>
                    <a:pt x="6444" y="20982"/>
                    <a:pt x="5898" y="20901"/>
                    <a:pt x="5371" y="20734"/>
                  </a:cubicBezTo>
                  <a:cubicBezTo>
                    <a:pt x="3503" y="20167"/>
                    <a:pt x="2002" y="18566"/>
                    <a:pt x="1201" y="16298"/>
                  </a:cubicBezTo>
                  <a:cubicBezTo>
                    <a:pt x="401" y="13762"/>
                    <a:pt x="434" y="11027"/>
                    <a:pt x="1235" y="8492"/>
                  </a:cubicBezTo>
                  <a:cubicBezTo>
                    <a:pt x="2702" y="3688"/>
                    <a:pt x="6372" y="386"/>
                    <a:pt x="9907" y="386"/>
                  </a:cubicBezTo>
                  <a:close/>
                  <a:moveTo>
                    <a:pt x="9901" y="1"/>
                  </a:moveTo>
                  <a:cubicBezTo>
                    <a:pt x="6195" y="1"/>
                    <a:pt x="2369" y="3396"/>
                    <a:pt x="868" y="8392"/>
                  </a:cubicBezTo>
                  <a:cubicBezTo>
                    <a:pt x="34" y="10994"/>
                    <a:pt x="0" y="13796"/>
                    <a:pt x="834" y="16398"/>
                  </a:cubicBezTo>
                  <a:cubicBezTo>
                    <a:pt x="1668" y="18833"/>
                    <a:pt x="3236" y="20501"/>
                    <a:pt x="5271" y="21134"/>
                  </a:cubicBezTo>
                  <a:cubicBezTo>
                    <a:pt x="5838" y="21301"/>
                    <a:pt x="6438" y="21368"/>
                    <a:pt x="7005" y="21368"/>
                  </a:cubicBezTo>
                  <a:cubicBezTo>
                    <a:pt x="8673" y="21334"/>
                    <a:pt x="10308" y="20734"/>
                    <a:pt x="11609" y="19667"/>
                  </a:cubicBezTo>
                  <a:cubicBezTo>
                    <a:pt x="13743" y="17932"/>
                    <a:pt x="15278" y="15630"/>
                    <a:pt x="16012" y="12995"/>
                  </a:cubicBezTo>
                  <a:cubicBezTo>
                    <a:pt x="17780" y="7224"/>
                    <a:pt x="15778" y="1520"/>
                    <a:pt x="11609" y="253"/>
                  </a:cubicBezTo>
                  <a:cubicBezTo>
                    <a:pt x="11048" y="82"/>
                    <a:pt x="10476" y="1"/>
                    <a:pt x="99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7190147" y="1752901"/>
              <a:ext cx="959569" cy="1688781"/>
            </a:xfrm>
            <a:custGeom>
              <a:avLst/>
              <a:gdLst/>
              <a:ahLst/>
              <a:cxnLst/>
              <a:rect l="l" t="t" r="r" b="b"/>
              <a:pathLst>
                <a:path w="33937" h="59727" extrusionOk="0">
                  <a:moveTo>
                    <a:pt x="26309" y="1"/>
                  </a:moveTo>
                  <a:cubicBezTo>
                    <a:pt x="24279" y="1"/>
                    <a:pt x="22389" y="704"/>
                    <a:pt x="21582" y="2185"/>
                  </a:cubicBezTo>
                  <a:cubicBezTo>
                    <a:pt x="19837" y="5389"/>
                    <a:pt x="13780" y="8349"/>
                    <a:pt x="10114" y="8349"/>
                  </a:cubicBezTo>
                  <a:cubicBezTo>
                    <a:pt x="9084" y="8349"/>
                    <a:pt x="8243" y="8116"/>
                    <a:pt x="7739" y="7589"/>
                  </a:cubicBezTo>
                  <a:cubicBezTo>
                    <a:pt x="3769" y="12226"/>
                    <a:pt x="601" y="32807"/>
                    <a:pt x="0" y="42948"/>
                  </a:cubicBezTo>
                  <a:cubicBezTo>
                    <a:pt x="3036" y="43582"/>
                    <a:pt x="9941" y="48418"/>
                    <a:pt x="10574" y="55824"/>
                  </a:cubicBezTo>
                  <a:cubicBezTo>
                    <a:pt x="13488" y="58663"/>
                    <a:pt x="17117" y="59727"/>
                    <a:pt x="20281" y="59727"/>
                  </a:cubicBezTo>
                  <a:cubicBezTo>
                    <a:pt x="24216" y="59727"/>
                    <a:pt x="27431" y="58080"/>
                    <a:pt x="27653" y="56157"/>
                  </a:cubicBezTo>
                  <a:cubicBezTo>
                    <a:pt x="28087" y="51387"/>
                    <a:pt x="26552" y="48252"/>
                    <a:pt x="22616" y="45049"/>
                  </a:cubicBezTo>
                  <a:cubicBezTo>
                    <a:pt x="23917" y="23501"/>
                    <a:pt x="32056" y="12426"/>
                    <a:pt x="33190" y="6188"/>
                  </a:cubicBezTo>
                  <a:cubicBezTo>
                    <a:pt x="33936" y="2203"/>
                    <a:pt x="29902" y="1"/>
                    <a:pt x="26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7434415" y="3018971"/>
              <a:ext cx="376029" cy="88840"/>
            </a:xfrm>
            <a:custGeom>
              <a:avLst/>
              <a:gdLst/>
              <a:ahLst/>
              <a:cxnLst/>
              <a:rect l="l" t="t" r="r" b="b"/>
              <a:pathLst>
                <a:path w="13299" h="3142" extrusionOk="0">
                  <a:moveTo>
                    <a:pt x="11828" y="0"/>
                  </a:moveTo>
                  <a:cubicBezTo>
                    <a:pt x="9277" y="0"/>
                    <a:pt x="3930" y="427"/>
                    <a:pt x="167" y="2741"/>
                  </a:cubicBezTo>
                  <a:cubicBezTo>
                    <a:pt x="1" y="2874"/>
                    <a:pt x="67" y="3141"/>
                    <a:pt x="301" y="3141"/>
                  </a:cubicBezTo>
                  <a:lnTo>
                    <a:pt x="401" y="3141"/>
                  </a:lnTo>
                  <a:cubicBezTo>
                    <a:pt x="4166" y="830"/>
                    <a:pt x="9542" y="447"/>
                    <a:pt x="11980" y="447"/>
                  </a:cubicBezTo>
                  <a:cubicBezTo>
                    <a:pt x="12392" y="447"/>
                    <a:pt x="12721" y="458"/>
                    <a:pt x="12943" y="472"/>
                  </a:cubicBezTo>
                  <a:cubicBezTo>
                    <a:pt x="12954" y="474"/>
                    <a:pt x="12964" y="474"/>
                    <a:pt x="12973" y="474"/>
                  </a:cubicBezTo>
                  <a:cubicBezTo>
                    <a:pt x="13248" y="474"/>
                    <a:pt x="13299" y="39"/>
                    <a:pt x="12977" y="39"/>
                  </a:cubicBezTo>
                  <a:cubicBezTo>
                    <a:pt x="12724" y="17"/>
                    <a:pt x="12330" y="0"/>
                    <a:pt x="1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5532978" y="1636776"/>
              <a:ext cx="173580" cy="179829"/>
            </a:xfrm>
            <a:custGeom>
              <a:avLst/>
              <a:gdLst/>
              <a:ahLst/>
              <a:cxnLst/>
              <a:rect l="l" t="t" r="r" b="b"/>
              <a:pathLst>
                <a:path w="6139" h="6360" extrusionOk="0">
                  <a:moveTo>
                    <a:pt x="1835" y="221"/>
                  </a:moveTo>
                  <a:cubicBezTo>
                    <a:pt x="2135" y="221"/>
                    <a:pt x="2469" y="288"/>
                    <a:pt x="2736" y="455"/>
                  </a:cubicBezTo>
                  <a:cubicBezTo>
                    <a:pt x="3503" y="788"/>
                    <a:pt x="4137" y="1355"/>
                    <a:pt x="4637" y="2056"/>
                  </a:cubicBezTo>
                  <a:cubicBezTo>
                    <a:pt x="5705" y="3557"/>
                    <a:pt x="5905" y="5292"/>
                    <a:pt x="5038" y="5892"/>
                  </a:cubicBezTo>
                  <a:cubicBezTo>
                    <a:pt x="4833" y="6047"/>
                    <a:pt x="4583" y="6120"/>
                    <a:pt x="4306" y="6120"/>
                  </a:cubicBezTo>
                  <a:cubicBezTo>
                    <a:pt x="3449" y="6120"/>
                    <a:pt x="2333" y="5424"/>
                    <a:pt x="1502" y="4291"/>
                  </a:cubicBezTo>
                  <a:cubicBezTo>
                    <a:pt x="434" y="2790"/>
                    <a:pt x="267" y="1055"/>
                    <a:pt x="1101" y="455"/>
                  </a:cubicBezTo>
                  <a:cubicBezTo>
                    <a:pt x="1302" y="288"/>
                    <a:pt x="1568" y="221"/>
                    <a:pt x="1835" y="221"/>
                  </a:cubicBezTo>
                  <a:close/>
                  <a:moveTo>
                    <a:pt x="1827" y="0"/>
                  </a:moveTo>
                  <a:cubicBezTo>
                    <a:pt x="1500" y="0"/>
                    <a:pt x="1208" y="83"/>
                    <a:pt x="968" y="255"/>
                  </a:cubicBezTo>
                  <a:cubicBezTo>
                    <a:pt x="1" y="955"/>
                    <a:pt x="167" y="2823"/>
                    <a:pt x="1335" y="4424"/>
                  </a:cubicBezTo>
                  <a:cubicBezTo>
                    <a:pt x="2202" y="5625"/>
                    <a:pt x="3403" y="6359"/>
                    <a:pt x="4337" y="6359"/>
                  </a:cubicBezTo>
                  <a:cubicBezTo>
                    <a:pt x="4637" y="6359"/>
                    <a:pt x="4937" y="6259"/>
                    <a:pt x="5204" y="6059"/>
                  </a:cubicBezTo>
                  <a:cubicBezTo>
                    <a:pt x="6138" y="5358"/>
                    <a:pt x="5972" y="3490"/>
                    <a:pt x="4804" y="1889"/>
                  </a:cubicBezTo>
                  <a:cubicBezTo>
                    <a:pt x="4304" y="1189"/>
                    <a:pt x="3637" y="588"/>
                    <a:pt x="2836" y="221"/>
                  </a:cubicBezTo>
                  <a:cubicBezTo>
                    <a:pt x="2479" y="75"/>
                    <a:pt x="2137" y="0"/>
                    <a:pt x="18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26"/>
          <p:cNvSpPr/>
          <p:nvPr/>
        </p:nvSpPr>
        <p:spPr>
          <a:xfrm>
            <a:off x="720000" y="1897395"/>
            <a:ext cx="28311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txBox="1">
            <a:spLocks noGrp="1"/>
          </p:cNvSpPr>
          <p:nvPr>
            <p:ph type="ctrTitle"/>
          </p:nvPr>
        </p:nvSpPr>
        <p:spPr>
          <a:xfrm>
            <a:off x="720000" y="1022895"/>
            <a:ext cx="3852000" cy="202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b="0" dirty="0">
                <a:latin typeface="Poppins Black"/>
                <a:ea typeface="Poppins Black"/>
                <a:cs typeface="Poppins Black"/>
                <a:sym typeface="Poppins Black"/>
              </a:rPr>
              <a:t>Chess Playing Robotic Arm</a:t>
            </a:r>
            <a:endParaRPr sz="3600" b="0" dirty="0">
              <a:latin typeface="Poppins Black"/>
              <a:ea typeface="Poppins Black"/>
              <a:cs typeface="Poppins Black"/>
              <a:sym typeface="Poppins Black"/>
            </a:endParaRPr>
          </a:p>
        </p:txBody>
      </p:sp>
      <p:sp>
        <p:nvSpPr>
          <p:cNvPr id="224" name="Google Shape;224;p26"/>
          <p:cNvSpPr txBox="1">
            <a:spLocks noGrp="1"/>
          </p:cNvSpPr>
          <p:nvPr>
            <p:ph type="subTitle" idx="1"/>
          </p:nvPr>
        </p:nvSpPr>
        <p:spPr>
          <a:xfrm>
            <a:off x="720000" y="3032950"/>
            <a:ext cx="2962200" cy="6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latin typeface="Poppins"/>
                <a:ea typeface="Poppins"/>
                <a:cs typeface="Poppins"/>
                <a:sym typeface="Poppins"/>
              </a:rPr>
              <a:t>The future of Chess…</a:t>
            </a:r>
            <a:endParaRPr sz="1600" dirty="0">
              <a:latin typeface="Poppins"/>
              <a:ea typeface="Poppins"/>
              <a:cs typeface="Poppins"/>
              <a:sym typeface="Poppins"/>
            </a:endParaRPr>
          </a:p>
        </p:txBody>
      </p:sp>
      <p:sp>
        <p:nvSpPr>
          <p:cNvPr id="64" name="Google Shape;96;p11">
            <a:extLst>
              <a:ext uri="{FF2B5EF4-FFF2-40B4-BE49-F238E27FC236}">
                <a16:creationId xmlns:a16="http://schemas.microsoft.com/office/drawing/2014/main" id="{CDE9CA0E-CA88-4C87-9D7B-5792A318E4F4}"/>
              </a:ext>
            </a:extLst>
          </p:cNvPr>
          <p:cNvSpPr/>
          <p:nvPr/>
        </p:nvSpPr>
        <p:spPr>
          <a:xfrm rot="5400000">
            <a:off x="-254013" y="2092911"/>
            <a:ext cx="1937723" cy="4353526"/>
          </a:xfrm>
          <a:custGeom>
            <a:avLst/>
            <a:gdLst/>
            <a:ahLst/>
            <a:cxnLst/>
            <a:rect l="l" t="t" r="r" b="b"/>
            <a:pathLst>
              <a:path w="17011" h="38219" extrusionOk="0">
                <a:moveTo>
                  <a:pt x="8708" y="1"/>
                </a:moveTo>
                <a:cubicBezTo>
                  <a:pt x="8302" y="1"/>
                  <a:pt x="7760" y="299"/>
                  <a:pt x="7720" y="976"/>
                </a:cubicBezTo>
                <a:cubicBezTo>
                  <a:pt x="7679" y="1653"/>
                  <a:pt x="8100" y="1937"/>
                  <a:pt x="8100" y="1937"/>
                </a:cubicBezTo>
                <a:lnTo>
                  <a:pt x="8100" y="2439"/>
                </a:lnTo>
                <a:cubicBezTo>
                  <a:pt x="7314" y="2601"/>
                  <a:pt x="6542" y="3291"/>
                  <a:pt x="6542" y="3291"/>
                </a:cubicBezTo>
                <a:cubicBezTo>
                  <a:pt x="6542" y="3291"/>
                  <a:pt x="6339" y="2926"/>
                  <a:pt x="6027" y="2682"/>
                </a:cubicBezTo>
                <a:cubicBezTo>
                  <a:pt x="5979" y="2643"/>
                  <a:pt x="5925" y="2624"/>
                  <a:pt x="5871" y="2624"/>
                </a:cubicBezTo>
                <a:cubicBezTo>
                  <a:pt x="5664" y="2624"/>
                  <a:pt x="5442" y="2884"/>
                  <a:pt x="5431" y="3237"/>
                </a:cubicBezTo>
                <a:cubicBezTo>
                  <a:pt x="5421" y="3527"/>
                  <a:pt x="5347" y="3714"/>
                  <a:pt x="5247" y="3714"/>
                </a:cubicBezTo>
                <a:cubicBezTo>
                  <a:pt x="5216" y="3714"/>
                  <a:pt x="5182" y="3696"/>
                  <a:pt x="5147" y="3657"/>
                </a:cubicBezTo>
                <a:cubicBezTo>
                  <a:pt x="4662" y="3211"/>
                  <a:pt x="4324" y="3049"/>
                  <a:pt x="4134" y="3049"/>
                </a:cubicBezTo>
                <a:cubicBezTo>
                  <a:pt x="3920" y="3049"/>
                  <a:pt x="3892" y="3252"/>
                  <a:pt x="4050" y="3481"/>
                </a:cubicBezTo>
                <a:cubicBezTo>
                  <a:pt x="4348" y="3914"/>
                  <a:pt x="5256" y="5093"/>
                  <a:pt x="5581" y="5743"/>
                </a:cubicBezTo>
                <a:cubicBezTo>
                  <a:pt x="5810" y="6204"/>
                  <a:pt x="5919" y="7571"/>
                  <a:pt x="5960" y="8465"/>
                </a:cubicBezTo>
                <a:cubicBezTo>
                  <a:pt x="5960" y="8560"/>
                  <a:pt x="5987" y="9250"/>
                  <a:pt x="5987" y="9250"/>
                </a:cubicBezTo>
                <a:cubicBezTo>
                  <a:pt x="5973" y="9250"/>
                  <a:pt x="5960" y="9264"/>
                  <a:pt x="5946" y="9264"/>
                </a:cubicBezTo>
                <a:cubicBezTo>
                  <a:pt x="5729" y="9223"/>
                  <a:pt x="5621" y="9196"/>
                  <a:pt x="5608" y="9196"/>
                </a:cubicBezTo>
                <a:cubicBezTo>
                  <a:pt x="5567" y="9186"/>
                  <a:pt x="5525" y="9182"/>
                  <a:pt x="5484" y="9182"/>
                </a:cubicBezTo>
                <a:cubicBezTo>
                  <a:pt x="5242" y="9182"/>
                  <a:pt x="5015" y="9345"/>
                  <a:pt x="4958" y="9589"/>
                </a:cubicBezTo>
                <a:cubicBezTo>
                  <a:pt x="4889" y="9887"/>
                  <a:pt x="5066" y="10171"/>
                  <a:pt x="5350" y="10252"/>
                </a:cubicBezTo>
                <a:cubicBezTo>
                  <a:pt x="5391" y="10252"/>
                  <a:pt x="5621" y="10306"/>
                  <a:pt x="6014" y="10375"/>
                </a:cubicBezTo>
                <a:cubicBezTo>
                  <a:pt x="6027" y="10429"/>
                  <a:pt x="6041" y="10496"/>
                  <a:pt x="6054" y="10604"/>
                </a:cubicBezTo>
                <a:cubicBezTo>
                  <a:pt x="5824" y="10564"/>
                  <a:pt x="5689" y="10523"/>
                  <a:pt x="5689" y="10523"/>
                </a:cubicBezTo>
                <a:cubicBezTo>
                  <a:pt x="5623" y="10508"/>
                  <a:pt x="5557" y="10500"/>
                  <a:pt x="5491" y="10500"/>
                </a:cubicBezTo>
                <a:cubicBezTo>
                  <a:pt x="5100" y="10500"/>
                  <a:pt x="4738" y="10766"/>
                  <a:pt x="4646" y="11160"/>
                </a:cubicBezTo>
                <a:cubicBezTo>
                  <a:pt x="4524" y="11634"/>
                  <a:pt x="4808" y="12094"/>
                  <a:pt x="5283" y="12217"/>
                </a:cubicBezTo>
                <a:cubicBezTo>
                  <a:pt x="5323" y="12217"/>
                  <a:pt x="5689" y="12311"/>
                  <a:pt x="6285" y="12392"/>
                </a:cubicBezTo>
                <a:cubicBezTo>
                  <a:pt x="6298" y="12514"/>
                  <a:pt x="6312" y="12636"/>
                  <a:pt x="6325" y="12771"/>
                </a:cubicBezTo>
                <a:cubicBezTo>
                  <a:pt x="5283" y="12677"/>
                  <a:pt x="4633" y="12569"/>
                  <a:pt x="4605" y="12555"/>
                </a:cubicBezTo>
                <a:cubicBezTo>
                  <a:pt x="4555" y="12546"/>
                  <a:pt x="4505" y="12542"/>
                  <a:pt x="4455" y="12542"/>
                </a:cubicBezTo>
                <a:cubicBezTo>
                  <a:pt x="4040" y="12542"/>
                  <a:pt x="3676" y="12836"/>
                  <a:pt x="3603" y="13259"/>
                </a:cubicBezTo>
                <a:cubicBezTo>
                  <a:pt x="3508" y="13733"/>
                  <a:pt x="3820" y="14180"/>
                  <a:pt x="4293" y="14261"/>
                </a:cubicBezTo>
                <a:cubicBezTo>
                  <a:pt x="4375" y="14275"/>
                  <a:pt x="5187" y="14423"/>
                  <a:pt x="6460" y="14532"/>
                </a:cubicBezTo>
                <a:cubicBezTo>
                  <a:pt x="6447" y="16997"/>
                  <a:pt x="6081" y="21994"/>
                  <a:pt x="4971" y="26111"/>
                </a:cubicBezTo>
                <a:cubicBezTo>
                  <a:pt x="4443" y="27831"/>
                  <a:pt x="3996" y="29483"/>
                  <a:pt x="3996" y="29483"/>
                </a:cubicBezTo>
                <a:cubicBezTo>
                  <a:pt x="3996" y="29483"/>
                  <a:pt x="3264" y="29916"/>
                  <a:pt x="3075" y="30960"/>
                </a:cubicBezTo>
                <a:cubicBezTo>
                  <a:pt x="2872" y="32002"/>
                  <a:pt x="1531" y="32666"/>
                  <a:pt x="1139" y="32977"/>
                </a:cubicBezTo>
                <a:cubicBezTo>
                  <a:pt x="745" y="33289"/>
                  <a:pt x="868" y="33708"/>
                  <a:pt x="1639" y="34237"/>
                </a:cubicBezTo>
                <a:cubicBezTo>
                  <a:pt x="109" y="34968"/>
                  <a:pt x="1" y="36187"/>
                  <a:pt x="2087" y="37365"/>
                </a:cubicBezTo>
                <a:cubicBezTo>
                  <a:pt x="3345" y="38069"/>
                  <a:pt x="6569" y="38219"/>
                  <a:pt x="8695" y="38219"/>
                </a:cubicBezTo>
                <a:lnTo>
                  <a:pt x="9427" y="38219"/>
                </a:lnTo>
                <a:cubicBezTo>
                  <a:pt x="9494" y="38219"/>
                  <a:pt x="9562" y="38205"/>
                  <a:pt x="9629" y="38205"/>
                </a:cubicBezTo>
                <a:lnTo>
                  <a:pt x="9873" y="38205"/>
                </a:lnTo>
                <a:cubicBezTo>
                  <a:pt x="9941" y="38205"/>
                  <a:pt x="10009" y="38192"/>
                  <a:pt x="10077" y="38192"/>
                </a:cubicBezTo>
                <a:lnTo>
                  <a:pt x="10293" y="38192"/>
                </a:lnTo>
                <a:cubicBezTo>
                  <a:pt x="10321" y="38192"/>
                  <a:pt x="10334" y="38177"/>
                  <a:pt x="10348" y="38177"/>
                </a:cubicBezTo>
                <a:lnTo>
                  <a:pt x="10577" y="38177"/>
                </a:lnTo>
                <a:cubicBezTo>
                  <a:pt x="10646" y="38164"/>
                  <a:pt x="10700" y="38164"/>
                  <a:pt x="10767" y="38164"/>
                </a:cubicBezTo>
                <a:lnTo>
                  <a:pt x="10821" y="38164"/>
                </a:lnTo>
                <a:cubicBezTo>
                  <a:pt x="10875" y="38150"/>
                  <a:pt x="10943" y="38150"/>
                  <a:pt x="10998" y="38150"/>
                </a:cubicBezTo>
                <a:lnTo>
                  <a:pt x="11065" y="38150"/>
                </a:lnTo>
                <a:cubicBezTo>
                  <a:pt x="11119" y="38137"/>
                  <a:pt x="11173" y="38137"/>
                  <a:pt x="11241" y="38137"/>
                </a:cubicBezTo>
                <a:cubicBezTo>
                  <a:pt x="11254" y="38137"/>
                  <a:pt x="11282" y="38137"/>
                  <a:pt x="11309" y="38123"/>
                </a:cubicBezTo>
                <a:lnTo>
                  <a:pt x="11471" y="38123"/>
                </a:lnTo>
                <a:cubicBezTo>
                  <a:pt x="11498" y="38110"/>
                  <a:pt x="11525" y="38110"/>
                  <a:pt x="11552" y="38110"/>
                </a:cubicBezTo>
                <a:cubicBezTo>
                  <a:pt x="11607" y="38110"/>
                  <a:pt x="11648" y="38096"/>
                  <a:pt x="11702" y="38096"/>
                </a:cubicBezTo>
                <a:lnTo>
                  <a:pt x="11796" y="38096"/>
                </a:lnTo>
                <a:cubicBezTo>
                  <a:pt x="11837" y="38083"/>
                  <a:pt x="11891" y="38083"/>
                  <a:pt x="11946" y="38083"/>
                </a:cubicBezTo>
                <a:cubicBezTo>
                  <a:pt x="11973" y="38069"/>
                  <a:pt x="12000" y="38069"/>
                  <a:pt x="12027" y="38069"/>
                </a:cubicBezTo>
                <a:cubicBezTo>
                  <a:pt x="12081" y="38069"/>
                  <a:pt x="12121" y="38056"/>
                  <a:pt x="12175" y="38056"/>
                </a:cubicBezTo>
                <a:cubicBezTo>
                  <a:pt x="12202" y="38056"/>
                  <a:pt x="12244" y="38056"/>
                  <a:pt x="12271" y="38042"/>
                </a:cubicBezTo>
                <a:cubicBezTo>
                  <a:pt x="12311" y="38042"/>
                  <a:pt x="12365" y="38042"/>
                  <a:pt x="12406" y="38029"/>
                </a:cubicBezTo>
                <a:cubicBezTo>
                  <a:pt x="12446" y="38029"/>
                  <a:pt x="12473" y="38029"/>
                  <a:pt x="12500" y="38015"/>
                </a:cubicBezTo>
                <a:cubicBezTo>
                  <a:pt x="12555" y="38015"/>
                  <a:pt x="12596" y="38015"/>
                  <a:pt x="12636" y="38002"/>
                </a:cubicBezTo>
                <a:cubicBezTo>
                  <a:pt x="12677" y="38002"/>
                  <a:pt x="12704" y="38002"/>
                  <a:pt x="12731" y="37988"/>
                </a:cubicBezTo>
                <a:cubicBezTo>
                  <a:pt x="12785" y="37988"/>
                  <a:pt x="12825" y="37988"/>
                  <a:pt x="12867" y="37975"/>
                </a:cubicBezTo>
                <a:cubicBezTo>
                  <a:pt x="12894" y="37975"/>
                  <a:pt x="12934" y="37975"/>
                  <a:pt x="12961" y="37961"/>
                </a:cubicBezTo>
                <a:cubicBezTo>
                  <a:pt x="13002" y="37961"/>
                  <a:pt x="13042" y="37948"/>
                  <a:pt x="13083" y="37948"/>
                </a:cubicBezTo>
                <a:cubicBezTo>
                  <a:pt x="13123" y="37948"/>
                  <a:pt x="13150" y="37934"/>
                  <a:pt x="13192" y="37934"/>
                </a:cubicBezTo>
                <a:cubicBezTo>
                  <a:pt x="13232" y="37934"/>
                  <a:pt x="13273" y="37921"/>
                  <a:pt x="13300" y="37921"/>
                </a:cubicBezTo>
                <a:cubicBezTo>
                  <a:pt x="13340" y="37907"/>
                  <a:pt x="13381" y="37907"/>
                  <a:pt x="13408" y="37894"/>
                </a:cubicBezTo>
                <a:cubicBezTo>
                  <a:pt x="13448" y="37894"/>
                  <a:pt x="13475" y="37894"/>
                  <a:pt x="13517" y="37880"/>
                </a:cubicBezTo>
                <a:cubicBezTo>
                  <a:pt x="13557" y="37880"/>
                  <a:pt x="13584" y="37867"/>
                  <a:pt x="13625" y="37867"/>
                </a:cubicBezTo>
                <a:cubicBezTo>
                  <a:pt x="13652" y="37852"/>
                  <a:pt x="13692" y="37852"/>
                  <a:pt x="13719" y="37852"/>
                </a:cubicBezTo>
                <a:cubicBezTo>
                  <a:pt x="13760" y="37839"/>
                  <a:pt x="13787" y="37839"/>
                  <a:pt x="13828" y="37825"/>
                </a:cubicBezTo>
                <a:cubicBezTo>
                  <a:pt x="13855" y="37825"/>
                  <a:pt x="13896" y="37812"/>
                  <a:pt x="13923" y="37812"/>
                </a:cubicBezTo>
                <a:cubicBezTo>
                  <a:pt x="13963" y="37798"/>
                  <a:pt x="13990" y="37798"/>
                  <a:pt x="14031" y="37785"/>
                </a:cubicBezTo>
                <a:cubicBezTo>
                  <a:pt x="14058" y="37785"/>
                  <a:pt x="14085" y="37771"/>
                  <a:pt x="14125" y="37771"/>
                </a:cubicBezTo>
                <a:cubicBezTo>
                  <a:pt x="14153" y="37758"/>
                  <a:pt x="14180" y="37758"/>
                  <a:pt x="14221" y="37744"/>
                </a:cubicBezTo>
                <a:cubicBezTo>
                  <a:pt x="14248" y="37744"/>
                  <a:pt x="14275" y="37731"/>
                  <a:pt x="14302" y="37731"/>
                </a:cubicBezTo>
                <a:cubicBezTo>
                  <a:pt x="14342" y="37717"/>
                  <a:pt x="14369" y="37704"/>
                  <a:pt x="14396" y="37704"/>
                </a:cubicBezTo>
                <a:cubicBezTo>
                  <a:pt x="14423" y="37690"/>
                  <a:pt x="14451" y="37690"/>
                  <a:pt x="14478" y="37677"/>
                </a:cubicBezTo>
                <a:cubicBezTo>
                  <a:pt x="14519" y="37677"/>
                  <a:pt x="14546" y="37663"/>
                  <a:pt x="14573" y="37650"/>
                </a:cubicBezTo>
                <a:cubicBezTo>
                  <a:pt x="14600" y="37650"/>
                  <a:pt x="14627" y="37636"/>
                  <a:pt x="14654" y="37636"/>
                </a:cubicBezTo>
                <a:cubicBezTo>
                  <a:pt x="14681" y="37623"/>
                  <a:pt x="14708" y="37623"/>
                  <a:pt x="14735" y="37609"/>
                </a:cubicBezTo>
                <a:cubicBezTo>
                  <a:pt x="14763" y="37596"/>
                  <a:pt x="14790" y="37596"/>
                  <a:pt x="14817" y="37582"/>
                </a:cubicBezTo>
                <a:cubicBezTo>
                  <a:pt x="14844" y="37569"/>
                  <a:pt x="14871" y="37569"/>
                  <a:pt x="14898" y="37555"/>
                </a:cubicBezTo>
                <a:cubicBezTo>
                  <a:pt x="14925" y="37542"/>
                  <a:pt x="14938" y="37542"/>
                  <a:pt x="14965" y="37527"/>
                </a:cubicBezTo>
                <a:cubicBezTo>
                  <a:pt x="14992" y="37527"/>
                  <a:pt x="15019" y="37514"/>
                  <a:pt x="15046" y="37500"/>
                </a:cubicBezTo>
                <a:cubicBezTo>
                  <a:pt x="15060" y="37487"/>
                  <a:pt x="15088" y="37487"/>
                  <a:pt x="15101" y="37473"/>
                </a:cubicBezTo>
                <a:cubicBezTo>
                  <a:pt x="15128" y="37460"/>
                  <a:pt x="15155" y="37446"/>
                  <a:pt x="15182" y="37446"/>
                </a:cubicBezTo>
                <a:cubicBezTo>
                  <a:pt x="15196" y="37433"/>
                  <a:pt x="15209" y="37433"/>
                  <a:pt x="15223" y="37419"/>
                </a:cubicBezTo>
                <a:cubicBezTo>
                  <a:pt x="15263" y="37406"/>
                  <a:pt x="15304" y="37379"/>
                  <a:pt x="15344" y="37365"/>
                </a:cubicBezTo>
                <a:cubicBezTo>
                  <a:pt x="15873" y="37067"/>
                  <a:pt x="16252" y="36783"/>
                  <a:pt x="16523" y="36485"/>
                </a:cubicBezTo>
                <a:cubicBezTo>
                  <a:pt x="16617" y="36377"/>
                  <a:pt x="16699" y="36268"/>
                  <a:pt x="16753" y="36160"/>
                </a:cubicBezTo>
                <a:cubicBezTo>
                  <a:pt x="16807" y="36092"/>
                  <a:pt x="16834" y="36025"/>
                  <a:pt x="16861" y="35956"/>
                </a:cubicBezTo>
                <a:cubicBezTo>
                  <a:pt x="17011" y="35564"/>
                  <a:pt x="16929" y="35198"/>
                  <a:pt x="16672" y="34873"/>
                </a:cubicBezTo>
                <a:cubicBezTo>
                  <a:pt x="16617" y="34806"/>
                  <a:pt x="16563" y="34752"/>
                  <a:pt x="16496" y="34698"/>
                </a:cubicBezTo>
                <a:cubicBezTo>
                  <a:pt x="16319" y="34535"/>
                  <a:pt x="16076" y="34372"/>
                  <a:pt x="15792" y="34237"/>
                </a:cubicBezTo>
                <a:cubicBezTo>
                  <a:pt x="16577" y="33708"/>
                  <a:pt x="16686" y="33289"/>
                  <a:pt x="16292" y="32977"/>
                </a:cubicBezTo>
                <a:cubicBezTo>
                  <a:pt x="15900" y="32666"/>
                  <a:pt x="14559" y="32002"/>
                  <a:pt x="14369" y="30960"/>
                </a:cubicBezTo>
                <a:cubicBezTo>
                  <a:pt x="14167" y="29916"/>
                  <a:pt x="13448" y="29483"/>
                  <a:pt x="13448" y="29483"/>
                </a:cubicBezTo>
                <a:cubicBezTo>
                  <a:pt x="13448" y="29483"/>
                  <a:pt x="13002" y="27831"/>
                  <a:pt x="12460" y="26111"/>
                </a:cubicBezTo>
                <a:cubicBezTo>
                  <a:pt x="11363" y="22007"/>
                  <a:pt x="10984" y="17011"/>
                  <a:pt x="10984" y="14546"/>
                </a:cubicBezTo>
                <a:cubicBezTo>
                  <a:pt x="11621" y="14492"/>
                  <a:pt x="12284" y="14423"/>
                  <a:pt x="12961" y="14315"/>
                </a:cubicBezTo>
                <a:cubicBezTo>
                  <a:pt x="13435" y="14234"/>
                  <a:pt x="13760" y="13787"/>
                  <a:pt x="13679" y="13313"/>
                </a:cubicBezTo>
                <a:cubicBezTo>
                  <a:pt x="13617" y="12883"/>
                  <a:pt x="13244" y="12586"/>
                  <a:pt x="12820" y="12586"/>
                </a:cubicBezTo>
                <a:cubicBezTo>
                  <a:pt x="12777" y="12586"/>
                  <a:pt x="12734" y="12589"/>
                  <a:pt x="12690" y="12596"/>
                </a:cubicBezTo>
                <a:cubicBezTo>
                  <a:pt x="12148" y="12690"/>
                  <a:pt x="11607" y="12744"/>
                  <a:pt x="11065" y="12798"/>
                </a:cubicBezTo>
                <a:cubicBezTo>
                  <a:pt x="11092" y="12663"/>
                  <a:pt x="11106" y="12542"/>
                  <a:pt x="11119" y="12406"/>
                </a:cubicBezTo>
                <a:cubicBezTo>
                  <a:pt x="11404" y="12365"/>
                  <a:pt x="11688" y="12311"/>
                  <a:pt x="11973" y="12257"/>
                </a:cubicBezTo>
                <a:cubicBezTo>
                  <a:pt x="12446" y="12162"/>
                  <a:pt x="12744" y="11702"/>
                  <a:pt x="12650" y="11227"/>
                </a:cubicBezTo>
                <a:cubicBezTo>
                  <a:pt x="12556" y="10829"/>
                  <a:pt x="12199" y="10543"/>
                  <a:pt x="11806" y="10543"/>
                </a:cubicBezTo>
                <a:cubicBezTo>
                  <a:pt x="11745" y="10543"/>
                  <a:pt x="11683" y="10550"/>
                  <a:pt x="11621" y="10564"/>
                </a:cubicBezTo>
                <a:lnTo>
                  <a:pt x="11417" y="10604"/>
                </a:lnTo>
                <a:lnTo>
                  <a:pt x="11417" y="10388"/>
                </a:lnTo>
                <a:cubicBezTo>
                  <a:pt x="11579" y="10361"/>
                  <a:pt x="11742" y="10321"/>
                  <a:pt x="11904" y="10293"/>
                </a:cubicBezTo>
                <a:cubicBezTo>
                  <a:pt x="12202" y="10225"/>
                  <a:pt x="12392" y="9941"/>
                  <a:pt x="12325" y="9643"/>
                </a:cubicBezTo>
                <a:cubicBezTo>
                  <a:pt x="12277" y="9391"/>
                  <a:pt x="12038" y="9214"/>
                  <a:pt x="11786" y="9214"/>
                </a:cubicBezTo>
                <a:cubicBezTo>
                  <a:pt x="11754" y="9214"/>
                  <a:pt x="11721" y="9217"/>
                  <a:pt x="11688" y="9223"/>
                </a:cubicBezTo>
                <a:cubicBezTo>
                  <a:pt x="11621" y="9237"/>
                  <a:pt x="11566" y="9250"/>
                  <a:pt x="11512" y="9264"/>
                </a:cubicBezTo>
                <a:cubicBezTo>
                  <a:pt x="11485" y="9264"/>
                  <a:pt x="11471" y="9264"/>
                  <a:pt x="11458" y="9250"/>
                </a:cubicBezTo>
                <a:cubicBezTo>
                  <a:pt x="11458" y="9169"/>
                  <a:pt x="11458" y="8952"/>
                  <a:pt x="11471" y="8654"/>
                </a:cubicBezTo>
                <a:cubicBezTo>
                  <a:pt x="11471" y="8519"/>
                  <a:pt x="11485" y="8343"/>
                  <a:pt x="11498" y="8167"/>
                </a:cubicBezTo>
                <a:cubicBezTo>
                  <a:pt x="11498" y="8004"/>
                  <a:pt x="11512" y="7815"/>
                  <a:pt x="11525" y="7625"/>
                </a:cubicBezTo>
                <a:cubicBezTo>
                  <a:pt x="11552" y="7246"/>
                  <a:pt x="11594" y="6854"/>
                  <a:pt x="11648" y="6529"/>
                </a:cubicBezTo>
                <a:cubicBezTo>
                  <a:pt x="11688" y="6271"/>
                  <a:pt x="11742" y="6054"/>
                  <a:pt x="11796" y="5892"/>
                </a:cubicBezTo>
                <a:cubicBezTo>
                  <a:pt x="11810" y="5837"/>
                  <a:pt x="11837" y="5783"/>
                  <a:pt x="11850" y="5743"/>
                </a:cubicBezTo>
                <a:cubicBezTo>
                  <a:pt x="12189" y="5093"/>
                  <a:pt x="13083" y="3914"/>
                  <a:pt x="13381" y="3481"/>
                </a:cubicBezTo>
                <a:cubicBezTo>
                  <a:pt x="13435" y="3400"/>
                  <a:pt x="13475" y="3318"/>
                  <a:pt x="13490" y="3251"/>
                </a:cubicBezTo>
                <a:lnTo>
                  <a:pt x="13490" y="3197"/>
                </a:lnTo>
                <a:cubicBezTo>
                  <a:pt x="13479" y="3109"/>
                  <a:pt x="13416" y="3052"/>
                  <a:pt x="13302" y="3052"/>
                </a:cubicBezTo>
                <a:cubicBezTo>
                  <a:pt x="13136" y="3052"/>
                  <a:pt x="12859" y="3173"/>
                  <a:pt x="12473" y="3495"/>
                </a:cubicBezTo>
                <a:cubicBezTo>
                  <a:pt x="12406" y="3549"/>
                  <a:pt x="12352" y="3603"/>
                  <a:pt x="12284" y="3657"/>
                </a:cubicBezTo>
                <a:cubicBezTo>
                  <a:pt x="12250" y="3691"/>
                  <a:pt x="12226" y="3715"/>
                  <a:pt x="12203" y="3715"/>
                </a:cubicBezTo>
                <a:cubicBezTo>
                  <a:pt x="12199" y="3715"/>
                  <a:pt x="12194" y="3714"/>
                  <a:pt x="12189" y="3712"/>
                </a:cubicBezTo>
                <a:cubicBezTo>
                  <a:pt x="12162" y="3712"/>
                  <a:pt x="12148" y="3685"/>
                  <a:pt x="12121" y="3643"/>
                </a:cubicBezTo>
                <a:cubicBezTo>
                  <a:pt x="12108" y="3630"/>
                  <a:pt x="12108" y="3603"/>
                  <a:pt x="12094" y="3576"/>
                </a:cubicBezTo>
                <a:cubicBezTo>
                  <a:pt x="12067" y="3495"/>
                  <a:pt x="12040" y="3373"/>
                  <a:pt x="12013" y="3237"/>
                </a:cubicBezTo>
                <a:cubicBezTo>
                  <a:pt x="11959" y="3048"/>
                  <a:pt x="11864" y="2912"/>
                  <a:pt x="11756" y="2818"/>
                </a:cubicBezTo>
                <a:cubicBezTo>
                  <a:pt x="11648" y="2722"/>
                  <a:pt x="11512" y="2682"/>
                  <a:pt x="11404" y="2682"/>
                </a:cubicBezTo>
                <a:cubicBezTo>
                  <a:pt x="11282" y="2682"/>
                  <a:pt x="11119" y="2899"/>
                  <a:pt x="11011" y="3075"/>
                </a:cubicBezTo>
                <a:cubicBezTo>
                  <a:pt x="10984" y="3116"/>
                  <a:pt x="10971" y="3143"/>
                  <a:pt x="10956" y="3170"/>
                </a:cubicBezTo>
                <a:cubicBezTo>
                  <a:pt x="10943" y="3183"/>
                  <a:pt x="10929" y="3197"/>
                  <a:pt x="10929" y="3210"/>
                </a:cubicBezTo>
                <a:lnTo>
                  <a:pt x="10889" y="3291"/>
                </a:lnTo>
                <a:cubicBezTo>
                  <a:pt x="10889" y="3291"/>
                  <a:pt x="10131" y="2601"/>
                  <a:pt x="9331" y="2439"/>
                </a:cubicBezTo>
                <a:lnTo>
                  <a:pt x="9331" y="1937"/>
                </a:lnTo>
                <a:cubicBezTo>
                  <a:pt x="9331" y="1937"/>
                  <a:pt x="9440" y="1870"/>
                  <a:pt x="9548" y="1707"/>
                </a:cubicBezTo>
                <a:cubicBezTo>
                  <a:pt x="9643" y="1558"/>
                  <a:pt x="9738" y="1314"/>
                  <a:pt x="9725" y="976"/>
                </a:cubicBezTo>
                <a:cubicBezTo>
                  <a:pt x="9711" y="895"/>
                  <a:pt x="9698" y="814"/>
                  <a:pt x="9683" y="745"/>
                </a:cubicBezTo>
                <a:cubicBezTo>
                  <a:pt x="9670" y="718"/>
                  <a:pt x="9670" y="705"/>
                  <a:pt x="9656" y="678"/>
                </a:cubicBezTo>
                <a:cubicBezTo>
                  <a:pt x="9643" y="637"/>
                  <a:pt x="9629" y="583"/>
                  <a:pt x="9616" y="543"/>
                </a:cubicBezTo>
                <a:cubicBezTo>
                  <a:pt x="9602" y="516"/>
                  <a:pt x="9575" y="501"/>
                  <a:pt x="9562" y="474"/>
                </a:cubicBezTo>
                <a:cubicBezTo>
                  <a:pt x="9548" y="447"/>
                  <a:pt x="9521" y="407"/>
                  <a:pt x="9508" y="380"/>
                </a:cubicBezTo>
                <a:lnTo>
                  <a:pt x="9440" y="312"/>
                </a:lnTo>
                <a:lnTo>
                  <a:pt x="9386" y="258"/>
                </a:lnTo>
                <a:cubicBezTo>
                  <a:pt x="9345" y="231"/>
                  <a:pt x="9318" y="204"/>
                  <a:pt x="9291" y="176"/>
                </a:cubicBezTo>
                <a:cubicBezTo>
                  <a:pt x="9277" y="176"/>
                  <a:pt x="9250" y="163"/>
                  <a:pt x="9237" y="149"/>
                </a:cubicBezTo>
                <a:cubicBezTo>
                  <a:pt x="9196" y="122"/>
                  <a:pt x="9156" y="109"/>
                  <a:pt x="9115" y="95"/>
                </a:cubicBezTo>
                <a:cubicBezTo>
                  <a:pt x="9115" y="82"/>
                  <a:pt x="9102" y="82"/>
                  <a:pt x="9088" y="82"/>
                </a:cubicBezTo>
                <a:cubicBezTo>
                  <a:pt x="9048" y="55"/>
                  <a:pt x="8993" y="41"/>
                  <a:pt x="8952" y="28"/>
                </a:cubicBezTo>
                <a:lnTo>
                  <a:pt x="8939" y="28"/>
                </a:lnTo>
                <a:cubicBezTo>
                  <a:pt x="8885" y="14"/>
                  <a:pt x="8844" y="14"/>
                  <a:pt x="8790" y="1"/>
                </a:cubicBezTo>
                <a:close/>
              </a:path>
            </a:pathLst>
          </a:cu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5;p11">
            <a:extLst>
              <a:ext uri="{FF2B5EF4-FFF2-40B4-BE49-F238E27FC236}">
                <a16:creationId xmlns:a16="http://schemas.microsoft.com/office/drawing/2014/main" id="{F47C473E-6446-45ED-8F08-9A698FE39CEB}"/>
              </a:ext>
            </a:extLst>
          </p:cNvPr>
          <p:cNvSpPr/>
          <p:nvPr/>
        </p:nvSpPr>
        <p:spPr>
          <a:xfrm rot="10800000">
            <a:off x="875385" y="-569851"/>
            <a:ext cx="932089" cy="1956606"/>
          </a:xfrm>
          <a:custGeom>
            <a:avLst/>
            <a:gdLst/>
            <a:ahLst/>
            <a:cxnLst/>
            <a:rect l="l" t="t" r="r" b="b"/>
            <a:pathLst>
              <a:path w="11093" h="23286" extrusionOk="0">
                <a:moveTo>
                  <a:pt x="5486" y="0"/>
                </a:moveTo>
                <a:cubicBezTo>
                  <a:pt x="5147" y="14"/>
                  <a:pt x="4876" y="285"/>
                  <a:pt x="4890" y="623"/>
                </a:cubicBezTo>
                <a:cubicBezTo>
                  <a:pt x="4890" y="867"/>
                  <a:pt x="5038" y="1071"/>
                  <a:pt x="5242" y="1165"/>
                </a:cubicBezTo>
                <a:cubicBezTo>
                  <a:pt x="4632" y="1694"/>
                  <a:pt x="2899" y="3359"/>
                  <a:pt x="2534" y="4388"/>
                </a:cubicBezTo>
                <a:cubicBezTo>
                  <a:pt x="1924" y="6136"/>
                  <a:pt x="2940" y="7273"/>
                  <a:pt x="3211" y="7869"/>
                </a:cubicBezTo>
                <a:cubicBezTo>
                  <a:pt x="3238" y="7936"/>
                  <a:pt x="3278" y="8018"/>
                  <a:pt x="3319" y="8113"/>
                </a:cubicBezTo>
                <a:cubicBezTo>
                  <a:pt x="3332" y="8140"/>
                  <a:pt x="3346" y="8153"/>
                  <a:pt x="3346" y="8153"/>
                </a:cubicBezTo>
                <a:cubicBezTo>
                  <a:pt x="3346" y="8153"/>
                  <a:pt x="2940" y="8586"/>
                  <a:pt x="3400" y="8790"/>
                </a:cubicBezTo>
                <a:cubicBezTo>
                  <a:pt x="3400" y="8938"/>
                  <a:pt x="3413" y="9182"/>
                  <a:pt x="3413" y="9182"/>
                </a:cubicBezTo>
                <a:cubicBezTo>
                  <a:pt x="3413" y="9182"/>
                  <a:pt x="2655" y="9480"/>
                  <a:pt x="2940" y="10171"/>
                </a:cubicBezTo>
                <a:cubicBezTo>
                  <a:pt x="1613" y="10347"/>
                  <a:pt x="1748" y="11349"/>
                  <a:pt x="3522" y="11376"/>
                </a:cubicBezTo>
                <a:cubicBezTo>
                  <a:pt x="3807" y="13584"/>
                  <a:pt x="3847" y="16022"/>
                  <a:pt x="2777" y="17795"/>
                </a:cubicBezTo>
                <a:cubicBezTo>
                  <a:pt x="2735" y="17782"/>
                  <a:pt x="2699" y="17776"/>
                  <a:pt x="2668" y="17776"/>
                </a:cubicBezTo>
                <a:cubicBezTo>
                  <a:pt x="2475" y="17776"/>
                  <a:pt x="2458" y="18002"/>
                  <a:pt x="2411" y="18189"/>
                </a:cubicBezTo>
                <a:cubicBezTo>
                  <a:pt x="2371" y="18405"/>
                  <a:pt x="1896" y="18960"/>
                  <a:pt x="1098" y="19462"/>
                </a:cubicBezTo>
                <a:cubicBezTo>
                  <a:pt x="298" y="19962"/>
                  <a:pt x="231" y="20356"/>
                  <a:pt x="488" y="20802"/>
                </a:cubicBezTo>
                <a:cubicBezTo>
                  <a:pt x="732" y="21262"/>
                  <a:pt x="1030" y="21412"/>
                  <a:pt x="1030" y="21412"/>
                </a:cubicBezTo>
                <a:lnTo>
                  <a:pt x="1030" y="21560"/>
                </a:lnTo>
                <a:cubicBezTo>
                  <a:pt x="1030" y="21560"/>
                  <a:pt x="0" y="21981"/>
                  <a:pt x="0" y="22468"/>
                </a:cubicBezTo>
                <a:cubicBezTo>
                  <a:pt x="14" y="22925"/>
                  <a:pt x="1153" y="23286"/>
                  <a:pt x="4764" y="23286"/>
                </a:cubicBezTo>
                <a:cubicBezTo>
                  <a:pt x="5011" y="23286"/>
                  <a:pt x="5269" y="23284"/>
                  <a:pt x="5540" y="23281"/>
                </a:cubicBezTo>
                <a:cubicBezTo>
                  <a:pt x="5811" y="23284"/>
                  <a:pt x="6071" y="23286"/>
                  <a:pt x="6319" y="23286"/>
                </a:cubicBezTo>
                <a:cubicBezTo>
                  <a:pt x="9940" y="23286"/>
                  <a:pt x="11079" y="22925"/>
                  <a:pt x="11093" y="22468"/>
                </a:cubicBezTo>
                <a:cubicBezTo>
                  <a:pt x="11093" y="21981"/>
                  <a:pt x="10049" y="21560"/>
                  <a:pt x="10049" y="21560"/>
                </a:cubicBezTo>
                <a:cubicBezTo>
                  <a:pt x="10049" y="21560"/>
                  <a:pt x="10049" y="21439"/>
                  <a:pt x="10063" y="21412"/>
                </a:cubicBezTo>
                <a:cubicBezTo>
                  <a:pt x="10063" y="21412"/>
                  <a:pt x="10347" y="21262"/>
                  <a:pt x="10605" y="20802"/>
                </a:cubicBezTo>
                <a:cubicBezTo>
                  <a:pt x="10849" y="20356"/>
                  <a:pt x="10795" y="19962"/>
                  <a:pt x="9995" y="19462"/>
                </a:cubicBezTo>
                <a:cubicBezTo>
                  <a:pt x="9197" y="18960"/>
                  <a:pt x="8722" y="18405"/>
                  <a:pt x="8668" y="18189"/>
                </a:cubicBezTo>
                <a:cubicBezTo>
                  <a:pt x="8633" y="18002"/>
                  <a:pt x="8618" y="17776"/>
                  <a:pt x="8425" y="17776"/>
                </a:cubicBezTo>
                <a:cubicBezTo>
                  <a:pt x="8394" y="17776"/>
                  <a:pt x="8358" y="17782"/>
                  <a:pt x="8316" y="17795"/>
                </a:cubicBezTo>
                <a:cubicBezTo>
                  <a:pt x="7246" y="16022"/>
                  <a:pt x="7286" y="13584"/>
                  <a:pt x="7571" y="11376"/>
                </a:cubicBezTo>
                <a:cubicBezTo>
                  <a:pt x="9332" y="11349"/>
                  <a:pt x="9480" y="10347"/>
                  <a:pt x="8153" y="10171"/>
                </a:cubicBezTo>
                <a:cubicBezTo>
                  <a:pt x="8438" y="9480"/>
                  <a:pt x="7680" y="9182"/>
                  <a:pt x="7680" y="9182"/>
                </a:cubicBezTo>
                <a:cubicBezTo>
                  <a:pt x="7680" y="9182"/>
                  <a:pt x="7680" y="8938"/>
                  <a:pt x="7693" y="8790"/>
                </a:cubicBezTo>
                <a:cubicBezTo>
                  <a:pt x="8153" y="8586"/>
                  <a:pt x="7747" y="8153"/>
                  <a:pt x="7747" y="8153"/>
                </a:cubicBezTo>
                <a:cubicBezTo>
                  <a:pt x="7747" y="8153"/>
                  <a:pt x="7761" y="8140"/>
                  <a:pt x="7774" y="8113"/>
                </a:cubicBezTo>
                <a:cubicBezTo>
                  <a:pt x="7815" y="8018"/>
                  <a:pt x="7855" y="7936"/>
                  <a:pt x="7882" y="7869"/>
                </a:cubicBezTo>
                <a:cubicBezTo>
                  <a:pt x="8153" y="7273"/>
                  <a:pt x="9169" y="6136"/>
                  <a:pt x="8546" y="4388"/>
                </a:cubicBezTo>
                <a:cubicBezTo>
                  <a:pt x="8180" y="3359"/>
                  <a:pt x="6461" y="1694"/>
                  <a:pt x="5851" y="1165"/>
                </a:cubicBezTo>
                <a:cubicBezTo>
                  <a:pt x="6055" y="1071"/>
                  <a:pt x="6203" y="867"/>
                  <a:pt x="6203" y="623"/>
                </a:cubicBezTo>
                <a:cubicBezTo>
                  <a:pt x="6217" y="285"/>
                  <a:pt x="5946" y="14"/>
                  <a:pt x="5607" y="0"/>
                </a:cubicBezTo>
                <a:cubicBezTo>
                  <a:pt x="5580" y="0"/>
                  <a:pt x="5567" y="14"/>
                  <a:pt x="5540" y="14"/>
                </a:cubicBezTo>
                <a:cubicBezTo>
                  <a:pt x="5526" y="14"/>
                  <a:pt x="5499" y="0"/>
                  <a:pt x="5486" y="0"/>
                </a:cubicBezTo>
                <a:close/>
              </a:path>
            </a:pathLst>
          </a:custGeom>
          <a:ln/>
        </p:spPr>
        <p:style>
          <a:lnRef idx="2">
            <a:schemeClr val="accent5">
              <a:shade val="50000"/>
            </a:schemeClr>
          </a:lnRef>
          <a:fillRef idx="1">
            <a:schemeClr val="accent5"/>
          </a:fillRef>
          <a:effectRef idx="0">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Forward Kinematics</a:t>
            </a:r>
            <a:endParaRPr dirty="0"/>
          </a:p>
        </p:txBody>
      </p:sp>
      <p:graphicFrame>
        <p:nvGraphicFramePr>
          <p:cNvPr id="10" name="Table 9">
            <a:extLst>
              <a:ext uri="{FF2B5EF4-FFF2-40B4-BE49-F238E27FC236}">
                <a16:creationId xmlns:a16="http://schemas.microsoft.com/office/drawing/2014/main" id="{469FB3B8-B59E-4D74-8DD7-47774A18444F}"/>
              </a:ext>
            </a:extLst>
          </p:cNvPr>
          <p:cNvGraphicFramePr>
            <a:graphicFrameLocks noGrp="1"/>
          </p:cNvGraphicFramePr>
          <p:nvPr>
            <p:extLst>
              <p:ext uri="{D42A27DB-BD31-4B8C-83A1-F6EECF244321}">
                <p14:modId xmlns:p14="http://schemas.microsoft.com/office/powerpoint/2010/main" val="3278672685"/>
              </p:ext>
            </p:extLst>
          </p:nvPr>
        </p:nvGraphicFramePr>
        <p:xfrm>
          <a:off x="757770" y="2015936"/>
          <a:ext cx="7628460" cy="2544269"/>
        </p:xfrm>
        <a:graphic>
          <a:graphicData uri="http://schemas.openxmlformats.org/drawingml/2006/table">
            <a:tbl>
              <a:tblPr firstRow="1" firstCol="1" bandRow="1">
                <a:tableStyleId>{E357532B-7B79-439B-96A4-FEB869FD25BC}</a:tableStyleId>
              </a:tblPr>
              <a:tblGrid>
                <a:gridCol w="1525692">
                  <a:extLst>
                    <a:ext uri="{9D8B030D-6E8A-4147-A177-3AD203B41FA5}">
                      <a16:colId xmlns:a16="http://schemas.microsoft.com/office/drawing/2014/main" val="2880501633"/>
                    </a:ext>
                  </a:extLst>
                </a:gridCol>
                <a:gridCol w="1525692">
                  <a:extLst>
                    <a:ext uri="{9D8B030D-6E8A-4147-A177-3AD203B41FA5}">
                      <a16:colId xmlns:a16="http://schemas.microsoft.com/office/drawing/2014/main" val="364835975"/>
                    </a:ext>
                  </a:extLst>
                </a:gridCol>
                <a:gridCol w="1525692">
                  <a:extLst>
                    <a:ext uri="{9D8B030D-6E8A-4147-A177-3AD203B41FA5}">
                      <a16:colId xmlns:a16="http://schemas.microsoft.com/office/drawing/2014/main" val="3685317289"/>
                    </a:ext>
                  </a:extLst>
                </a:gridCol>
                <a:gridCol w="1525692">
                  <a:extLst>
                    <a:ext uri="{9D8B030D-6E8A-4147-A177-3AD203B41FA5}">
                      <a16:colId xmlns:a16="http://schemas.microsoft.com/office/drawing/2014/main" val="4143346254"/>
                    </a:ext>
                  </a:extLst>
                </a:gridCol>
                <a:gridCol w="1525692">
                  <a:extLst>
                    <a:ext uri="{9D8B030D-6E8A-4147-A177-3AD203B41FA5}">
                      <a16:colId xmlns:a16="http://schemas.microsoft.com/office/drawing/2014/main" val="4229869228"/>
                    </a:ext>
                  </a:extLst>
                </a:gridCol>
              </a:tblGrid>
              <a:tr h="363467">
                <a:tc>
                  <a:txBody>
                    <a:bodyPr/>
                    <a:lstStyle/>
                    <a:p>
                      <a:pPr algn="ctr">
                        <a:lnSpc>
                          <a:spcPct val="110000"/>
                        </a:lnSpc>
                        <a:spcAft>
                          <a:spcPts val="600"/>
                        </a:spcAft>
                      </a:pPr>
                      <a:r>
                        <a:rPr lang="en-US" sz="1600" dirty="0">
                          <a:effectLst/>
                          <a:latin typeface="Poppins Medium" panose="00000600000000000000" pitchFamily="2" charset="0"/>
                          <a:cs typeface="Poppins Medium" panose="00000600000000000000" pitchFamily="2" charset="0"/>
                        </a:rPr>
                        <a:t>S#</a:t>
                      </a:r>
                      <a:endParaRPr lang="en-PK" sz="1600" dirty="0">
                        <a:effectLst/>
                        <a:latin typeface="Poppins Medium" panose="00000600000000000000" pitchFamily="2" charset="0"/>
                        <a:ea typeface="Times New Roman" panose="02020603050405020304" pitchFamily="18" charset="0"/>
                        <a:cs typeface="Poppins Medium" panose="000006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Medium" panose="00000600000000000000" pitchFamily="2" charset="0"/>
                          <a:cs typeface="Poppins Medium" panose="00000600000000000000" pitchFamily="2" charset="0"/>
                        </a:rPr>
                        <a:t>α</a:t>
                      </a:r>
                      <a:r>
                        <a:rPr lang="en-US" sz="1600" baseline="-25000" dirty="0">
                          <a:effectLst/>
                          <a:latin typeface="Poppins Medium" panose="00000600000000000000" pitchFamily="2" charset="0"/>
                          <a:cs typeface="Poppins Medium" panose="00000600000000000000" pitchFamily="2" charset="0"/>
                        </a:rPr>
                        <a:t>i-1</a:t>
                      </a:r>
                      <a:endParaRPr lang="en-PK" sz="1600" dirty="0">
                        <a:effectLst/>
                        <a:latin typeface="Poppins Medium" panose="00000600000000000000" pitchFamily="2" charset="0"/>
                        <a:ea typeface="Times New Roman" panose="02020603050405020304" pitchFamily="18" charset="0"/>
                        <a:cs typeface="Poppins Medium" panose="000006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Medium" panose="00000600000000000000" pitchFamily="2" charset="0"/>
                          <a:cs typeface="Poppins Medium" panose="00000600000000000000" pitchFamily="2" charset="0"/>
                        </a:rPr>
                        <a:t>a</a:t>
                      </a:r>
                      <a:r>
                        <a:rPr lang="en-US" sz="1600" baseline="-25000" dirty="0">
                          <a:effectLst/>
                          <a:latin typeface="Poppins Medium" panose="00000600000000000000" pitchFamily="2" charset="0"/>
                          <a:cs typeface="Poppins Medium" panose="00000600000000000000" pitchFamily="2" charset="0"/>
                        </a:rPr>
                        <a:t>i-1</a:t>
                      </a:r>
                      <a:endParaRPr lang="en-PK" sz="1600" dirty="0">
                        <a:effectLst/>
                        <a:latin typeface="Poppins Medium" panose="00000600000000000000" pitchFamily="2" charset="0"/>
                        <a:ea typeface="Times New Roman" panose="02020603050405020304" pitchFamily="18" charset="0"/>
                        <a:cs typeface="Poppins Medium" panose="000006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Medium" panose="00000600000000000000" pitchFamily="2" charset="0"/>
                          <a:cs typeface="Poppins Medium" panose="00000600000000000000" pitchFamily="2" charset="0"/>
                        </a:rPr>
                        <a:t>d</a:t>
                      </a:r>
                      <a:r>
                        <a:rPr lang="en-US" sz="1600" baseline="-25000" dirty="0">
                          <a:effectLst/>
                          <a:latin typeface="Poppins Medium" panose="00000600000000000000" pitchFamily="2" charset="0"/>
                          <a:cs typeface="Poppins Medium" panose="00000600000000000000" pitchFamily="2" charset="0"/>
                        </a:rPr>
                        <a:t>i</a:t>
                      </a:r>
                      <a:endParaRPr lang="en-PK" sz="1600" dirty="0">
                        <a:effectLst/>
                        <a:latin typeface="Poppins Medium" panose="00000600000000000000" pitchFamily="2" charset="0"/>
                        <a:ea typeface="Times New Roman" panose="02020603050405020304" pitchFamily="18" charset="0"/>
                        <a:cs typeface="Poppins Medium" panose="00000600000000000000" pitchFamily="2" charset="0"/>
                      </a:endParaRPr>
                    </a:p>
                  </a:txBody>
                  <a:tcPr marL="83178" marR="83178" marT="0" marB="0" anchor="ctr"/>
                </a:tc>
                <a:tc>
                  <a:txBody>
                    <a:bodyPr/>
                    <a:lstStyle/>
                    <a:p>
                      <a:pPr algn="ctr">
                        <a:lnSpc>
                          <a:spcPct val="110000"/>
                        </a:lnSpc>
                        <a:spcAft>
                          <a:spcPts val="600"/>
                        </a:spcAft>
                      </a:pPr>
                      <a:r>
                        <a:rPr lang="en-US" sz="1600" dirty="0" err="1">
                          <a:effectLst/>
                          <a:latin typeface="Poppins Medium" panose="00000600000000000000" pitchFamily="2" charset="0"/>
                          <a:cs typeface="Poppins Medium" panose="00000600000000000000" pitchFamily="2" charset="0"/>
                        </a:rPr>
                        <a:t>θ</a:t>
                      </a:r>
                      <a:r>
                        <a:rPr lang="en-US" sz="1600" baseline="-25000" dirty="0" err="1">
                          <a:effectLst/>
                          <a:latin typeface="Poppins Medium" panose="00000600000000000000" pitchFamily="2" charset="0"/>
                          <a:cs typeface="Poppins Medium" panose="00000600000000000000" pitchFamily="2" charset="0"/>
                        </a:rPr>
                        <a:t>i</a:t>
                      </a:r>
                      <a:endParaRPr lang="en-PK" sz="1600" dirty="0">
                        <a:effectLst/>
                        <a:latin typeface="Poppins Medium" panose="00000600000000000000" pitchFamily="2" charset="0"/>
                        <a:ea typeface="Times New Roman" panose="02020603050405020304" pitchFamily="18" charset="0"/>
                        <a:cs typeface="Poppins Medium" panose="00000600000000000000" pitchFamily="2" charset="0"/>
                      </a:endParaRPr>
                    </a:p>
                  </a:txBody>
                  <a:tcPr marL="83178" marR="83178" marT="0" marB="0" anchor="ctr"/>
                </a:tc>
                <a:extLst>
                  <a:ext uri="{0D108BD9-81ED-4DB2-BD59-A6C34878D82A}">
                    <a16:rowId xmlns:a16="http://schemas.microsoft.com/office/drawing/2014/main" val="3807996710"/>
                  </a:ext>
                </a:extLst>
              </a:tr>
              <a:tr h="363467">
                <a:tc>
                  <a:txBody>
                    <a:bodyPr/>
                    <a:lstStyle/>
                    <a:p>
                      <a:pPr algn="ctr">
                        <a:lnSpc>
                          <a:spcPct val="110000"/>
                        </a:lnSpc>
                        <a:spcAft>
                          <a:spcPts val="600"/>
                        </a:spcAft>
                      </a:pPr>
                      <a:r>
                        <a:rPr lang="en-US" sz="1600" dirty="0">
                          <a:effectLst/>
                          <a:latin typeface="Poppins Medium" panose="00000600000000000000" pitchFamily="2" charset="0"/>
                          <a:cs typeface="Poppins Medium" panose="00000600000000000000" pitchFamily="2" charset="0"/>
                        </a:rPr>
                        <a:t>1</a:t>
                      </a:r>
                      <a:endParaRPr lang="en-PK" sz="1600" dirty="0">
                        <a:effectLst/>
                        <a:latin typeface="Poppins Medium" panose="00000600000000000000" pitchFamily="2" charset="0"/>
                        <a:ea typeface="Times New Roman" panose="02020603050405020304" pitchFamily="18" charset="0"/>
                        <a:cs typeface="Poppins Medium" panose="000006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0</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0</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0</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θ</a:t>
                      </a:r>
                      <a:r>
                        <a:rPr lang="en-US" sz="1600" baseline="-25000" dirty="0">
                          <a:effectLst/>
                          <a:latin typeface="Poppins" panose="00000500000000000000" pitchFamily="2" charset="0"/>
                          <a:cs typeface="Poppins" panose="00000500000000000000" pitchFamily="2" charset="0"/>
                        </a:rPr>
                        <a:t>1</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extLst>
                  <a:ext uri="{0D108BD9-81ED-4DB2-BD59-A6C34878D82A}">
                    <a16:rowId xmlns:a16="http://schemas.microsoft.com/office/drawing/2014/main" val="1865317343"/>
                  </a:ext>
                </a:extLst>
              </a:tr>
              <a:tr h="363467">
                <a:tc>
                  <a:txBody>
                    <a:bodyPr/>
                    <a:lstStyle/>
                    <a:p>
                      <a:pPr algn="ctr">
                        <a:lnSpc>
                          <a:spcPct val="110000"/>
                        </a:lnSpc>
                        <a:spcAft>
                          <a:spcPts val="600"/>
                        </a:spcAft>
                      </a:pPr>
                      <a:r>
                        <a:rPr lang="en-US" sz="1600" dirty="0">
                          <a:effectLst/>
                          <a:latin typeface="Poppins Medium" panose="00000600000000000000" pitchFamily="2" charset="0"/>
                          <a:cs typeface="Poppins Medium" panose="00000600000000000000" pitchFamily="2" charset="0"/>
                        </a:rPr>
                        <a:t>2</a:t>
                      </a:r>
                      <a:endParaRPr lang="en-PK" sz="1600" dirty="0">
                        <a:effectLst/>
                        <a:latin typeface="Poppins Medium" panose="00000600000000000000" pitchFamily="2" charset="0"/>
                        <a:ea typeface="Times New Roman" panose="02020603050405020304" pitchFamily="18" charset="0"/>
                        <a:cs typeface="Poppins Medium" panose="000006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90</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L</a:t>
                      </a:r>
                      <a:r>
                        <a:rPr lang="en-US" sz="1600" baseline="-25000" dirty="0">
                          <a:effectLst/>
                          <a:latin typeface="Poppins" panose="00000500000000000000" pitchFamily="2" charset="0"/>
                          <a:cs typeface="Poppins" panose="00000500000000000000" pitchFamily="2" charset="0"/>
                        </a:rPr>
                        <a:t>1</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0</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θ</a:t>
                      </a:r>
                      <a:r>
                        <a:rPr lang="en-US" sz="1600" baseline="-25000">
                          <a:effectLst/>
                          <a:latin typeface="Poppins" panose="00000500000000000000" pitchFamily="2" charset="0"/>
                          <a:cs typeface="Poppins" panose="00000500000000000000" pitchFamily="2" charset="0"/>
                        </a:rPr>
                        <a:t>2</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extLst>
                  <a:ext uri="{0D108BD9-81ED-4DB2-BD59-A6C34878D82A}">
                    <a16:rowId xmlns:a16="http://schemas.microsoft.com/office/drawing/2014/main" val="1930861449"/>
                  </a:ext>
                </a:extLst>
              </a:tr>
              <a:tr h="363467">
                <a:tc>
                  <a:txBody>
                    <a:bodyPr/>
                    <a:lstStyle/>
                    <a:p>
                      <a:pPr algn="ctr">
                        <a:lnSpc>
                          <a:spcPct val="110000"/>
                        </a:lnSpc>
                        <a:spcAft>
                          <a:spcPts val="600"/>
                        </a:spcAft>
                      </a:pPr>
                      <a:r>
                        <a:rPr lang="en-US" sz="1600" dirty="0">
                          <a:effectLst/>
                          <a:latin typeface="Poppins Medium" panose="00000600000000000000" pitchFamily="2" charset="0"/>
                          <a:cs typeface="Poppins Medium" panose="00000600000000000000" pitchFamily="2" charset="0"/>
                        </a:rPr>
                        <a:t>3</a:t>
                      </a:r>
                      <a:endParaRPr lang="en-PK" sz="1600" dirty="0">
                        <a:effectLst/>
                        <a:latin typeface="Poppins Medium" panose="00000600000000000000" pitchFamily="2" charset="0"/>
                        <a:ea typeface="Times New Roman" panose="02020603050405020304" pitchFamily="18" charset="0"/>
                        <a:cs typeface="Poppins Medium" panose="000006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0</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L</a:t>
                      </a:r>
                      <a:r>
                        <a:rPr lang="en-US" sz="1600" baseline="-25000" dirty="0">
                          <a:effectLst/>
                          <a:latin typeface="Poppins" panose="00000500000000000000" pitchFamily="2" charset="0"/>
                          <a:cs typeface="Poppins" panose="00000500000000000000" pitchFamily="2" charset="0"/>
                        </a:rPr>
                        <a:t>2</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0</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θ</a:t>
                      </a:r>
                      <a:r>
                        <a:rPr lang="en-US" sz="1600" baseline="-25000">
                          <a:effectLst/>
                          <a:latin typeface="Poppins" panose="00000500000000000000" pitchFamily="2" charset="0"/>
                          <a:cs typeface="Poppins" panose="00000500000000000000" pitchFamily="2" charset="0"/>
                        </a:rPr>
                        <a:t>3</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extLst>
                  <a:ext uri="{0D108BD9-81ED-4DB2-BD59-A6C34878D82A}">
                    <a16:rowId xmlns:a16="http://schemas.microsoft.com/office/drawing/2014/main" val="3214381556"/>
                  </a:ext>
                </a:extLst>
              </a:tr>
              <a:tr h="363467">
                <a:tc>
                  <a:txBody>
                    <a:bodyPr/>
                    <a:lstStyle/>
                    <a:p>
                      <a:pPr algn="ctr">
                        <a:lnSpc>
                          <a:spcPct val="110000"/>
                        </a:lnSpc>
                        <a:spcAft>
                          <a:spcPts val="600"/>
                        </a:spcAft>
                      </a:pPr>
                      <a:r>
                        <a:rPr lang="en-US" sz="1600" dirty="0">
                          <a:effectLst/>
                          <a:latin typeface="Poppins Medium" panose="00000600000000000000" pitchFamily="2" charset="0"/>
                          <a:cs typeface="Poppins Medium" panose="00000600000000000000" pitchFamily="2" charset="0"/>
                        </a:rPr>
                        <a:t>4</a:t>
                      </a:r>
                      <a:endParaRPr lang="en-PK" sz="1600" dirty="0">
                        <a:effectLst/>
                        <a:latin typeface="Poppins Medium" panose="00000600000000000000" pitchFamily="2" charset="0"/>
                        <a:ea typeface="Times New Roman" panose="02020603050405020304" pitchFamily="18" charset="0"/>
                        <a:cs typeface="Poppins Medium" panose="000006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0</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L­</a:t>
                      </a:r>
                      <a:r>
                        <a:rPr lang="en-US" sz="1600" baseline="-25000">
                          <a:effectLst/>
                          <a:latin typeface="Poppins" panose="00000500000000000000" pitchFamily="2" charset="0"/>
                          <a:cs typeface="Poppins" panose="00000500000000000000" pitchFamily="2" charset="0"/>
                        </a:rPr>
                        <a:t>3</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0</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θ­</a:t>
                      </a:r>
                      <a:r>
                        <a:rPr lang="en-US" sz="1600" baseline="-25000" dirty="0">
                          <a:effectLst/>
                          <a:latin typeface="Poppins" panose="00000500000000000000" pitchFamily="2" charset="0"/>
                          <a:cs typeface="Poppins" panose="00000500000000000000" pitchFamily="2" charset="0"/>
                        </a:rPr>
                        <a:t>4</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extLst>
                  <a:ext uri="{0D108BD9-81ED-4DB2-BD59-A6C34878D82A}">
                    <a16:rowId xmlns:a16="http://schemas.microsoft.com/office/drawing/2014/main" val="926329072"/>
                  </a:ext>
                </a:extLst>
              </a:tr>
              <a:tr h="363467">
                <a:tc>
                  <a:txBody>
                    <a:bodyPr/>
                    <a:lstStyle/>
                    <a:p>
                      <a:pPr algn="ctr">
                        <a:lnSpc>
                          <a:spcPct val="110000"/>
                        </a:lnSpc>
                        <a:spcAft>
                          <a:spcPts val="600"/>
                        </a:spcAft>
                      </a:pPr>
                      <a:r>
                        <a:rPr lang="en-US" sz="1600" dirty="0">
                          <a:effectLst/>
                          <a:latin typeface="Poppins Medium" panose="00000600000000000000" pitchFamily="2" charset="0"/>
                          <a:cs typeface="Poppins Medium" panose="00000600000000000000" pitchFamily="2" charset="0"/>
                        </a:rPr>
                        <a:t>5</a:t>
                      </a:r>
                      <a:endParaRPr lang="en-PK" sz="1600" dirty="0">
                        <a:effectLst/>
                        <a:latin typeface="Poppins Medium" panose="00000600000000000000" pitchFamily="2" charset="0"/>
                        <a:ea typeface="Times New Roman" panose="02020603050405020304" pitchFamily="18" charset="0"/>
                        <a:cs typeface="Poppins Medium" panose="000006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90</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L­</a:t>
                      </a:r>
                      <a:r>
                        <a:rPr lang="en-US" sz="1600" baseline="-25000">
                          <a:effectLst/>
                          <a:latin typeface="Poppins" panose="00000500000000000000" pitchFamily="2" charset="0"/>
                          <a:cs typeface="Poppins" panose="00000500000000000000" pitchFamily="2" charset="0"/>
                        </a:rPr>
                        <a:t>4</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d</a:t>
                      </a:r>
                      <a:r>
                        <a:rPr lang="en-US" sz="1600" baseline="-25000">
                          <a:effectLst/>
                          <a:latin typeface="Poppins" panose="00000500000000000000" pitchFamily="2" charset="0"/>
                          <a:cs typeface="Poppins" panose="00000500000000000000" pitchFamily="2" charset="0"/>
                        </a:rPr>
                        <a:t>1</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θ</a:t>
                      </a:r>
                      <a:r>
                        <a:rPr lang="en-US" sz="1600" baseline="-25000" dirty="0">
                          <a:effectLst/>
                          <a:latin typeface="Poppins" panose="00000500000000000000" pitchFamily="2" charset="0"/>
                          <a:cs typeface="Poppins" panose="00000500000000000000" pitchFamily="2" charset="0"/>
                        </a:rPr>
                        <a:t>5</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extLst>
                  <a:ext uri="{0D108BD9-81ED-4DB2-BD59-A6C34878D82A}">
                    <a16:rowId xmlns:a16="http://schemas.microsoft.com/office/drawing/2014/main" val="299164676"/>
                  </a:ext>
                </a:extLst>
              </a:tr>
              <a:tr h="363467">
                <a:tc>
                  <a:txBody>
                    <a:bodyPr/>
                    <a:lstStyle/>
                    <a:p>
                      <a:pPr algn="ctr">
                        <a:lnSpc>
                          <a:spcPct val="110000"/>
                        </a:lnSpc>
                        <a:spcAft>
                          <a:spcPts val="600"/>
                        </a:spcAft>
                      </a:pPr>
                      <a:r>
                        <a:rPr lang="en-US" sz="1600" dirty="0">
                          <a:effectLst/>
                          <a:latin typeface="Poppins Medium" panose="00000600000000000000" pitchFamily="2" charset="0"/>
                          <a:cs typeface="Poppins Medium" panose="00000600000000000000" pitchFamily="2" charset="0"/>
                        </a:rPr>
                        <a:t>6</a:t>
                      </a:r>
                      <a:endParaRPr lang="en-PK" sz="1600" dirty="0">
                        <a:effectLst/>
                        <a:latin typeface="Poppins Medium" panose="00000600000000000000" pitchFamily="2" charset="0"/>
                        <a:ea typeface="Times New Roman" panose="02020603050405020304" pitchFamily="18" charset="0"/>
                        <a:cs typeface="Poppins Medium" panose="000006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-90</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L­</a:t>
                      </a:r>
                      <a:r>
                        <a:rPr lang="en-US" sz="1600" baseline="-25000">
                          <a:effectLst/>
                          <a:latin typeface="Poppins" panose="00000500000000000000" pitchFamily="2" charset="0"/>
                          <a:cs typeface="Poppins" panose="00000500000000000000" pitchFamily="2" charset="0"/>
                        </a:rPr>
                        <a:t>5</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a:effectLst/>
                          <a:latin typeface="Poppins" panose="00000500000000000000" pitchFamily="2" charset="0"/>
                          <a:cs typeface="Poppins" panose="00000500000000000000" pitchFamily="2" charset="0"/>
                        </a:rPr>
                        <a:t>0</a:t>
                      </a:r>
                      <a:endParaRPr lang="en-PK" sz="160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0</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83178" marR="83178" marT="0" marB="0" anchor="ctr"/>
                </a:tc>
                <a:extLst>
                  <a:ext uri="{0D108BD9-81ED-4DB2-BD59-A6C34878D82A}">
                    <a16:rowId xmlns:a16="http://schemas.microsoft.com/office/drawing/2014/main" val="3361875241"/>
                  </a:ext>
                </a:extLst>
              </a:tr>
            </a:tbl>
          </a:graphicData>
        </a:graphic>
      </p:graphicFrame>
      <p:sp>
        <p:nvSpPr>
          <p:cNvPr id="37" name="Google Shape;450;p33">
            <a:extLst>
              <a:ext uri="{FF2B5EF4-FFF2-40B4-BE49-F238E27FC236}">
                <a16:creationId xmlns:a16="http://schemas.microsoft.com/office/drawing/2014/main" id="{7D5C7C4F-7920-4D4F-8F27-76325A74CA9D}"/>
              </a:ext>
            </a:extLst>
          </p:cNvPr>
          <p:cNvSpPr txBox="1">
            <a:spLocks noGrp="1"/>
          </p:cNvSpPr>
          <p:nvPr>
            <p:ph type="subTitle" idx="1"/>
          </p:nvPr>
        </p:nvSpPr>
        <p:spPr>
          <a:xfrm>
            <a:off x="720000" y="1322368"/>
            <a:ext cx="220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DH Table</a:t>
            </a:r>
            <a:endParaRPr dirty="0"/>
          </a:p>
        </p:txBody>
      </p:sp>
    </p:spTree>
    <p:extLst>
      <p:ext uri="{BB962C8B-B14F-4D97-AF65-F5344CB8AC3E}">
        <p14:creationId xmlns:p14="http://schemas.microsoft.com/office/powerpoint/2010/main" val="8408200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Forward Kinematics</a:t>
            </a:r>
            <a:endParaRPr dirty="0"/>
          </a:p>
        </p:txBody>
      </p:sp>
      <p:sp>
        <p:nvSpPr>
          <p:cNvPr id="37" name="Google Shape;450;p33">
            <a:extLst>
              <a:ext uri="{FF2B5EF4-FFF2-40B4-BE49-F238E27FC236}">
                <a16:creationId xmlns:a16="http://schemas.microsoft.com/office/drawing/2014/main" id="{7D5C7C4F-7920-4D4F-8F27-76325A74CA9D}"/>
              </a:ext>
            </a:extLst>
          </p:cNvPr>
          <p:cNvSpPr txBox="1">
            <a:spLocks noGrp="1"/>
          </p:cNvSpPr>
          <p:nvPr>
            <p:ph type="subTitle" idx="1"/>
          </p:nvPr>
        </p:nvSpPr>
        <p:spPr>
          <a:xfrm>
            <a:off x="720000" y="1322368"/>
            <a:ext cx="3852000"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Link Lengths  &amp;  CAD Assembly</a:t>
            </a:r>
            <a:endParaRPr dirty="0"/>
          </a:p>
        </p:txBody>
      </p:sp>
      <p:pic>
        <p:nvPicPr>
          <p:cNvPr id="5" name="Picture 4">
            <a:extLst>
              <a:ext uri="{FF2B5EF4-FFF2-40B4-BE49-F238E27FC236}">
                <a16:creationId xmlns:a16="http://schemas.microsoft.com/office/drawing/2014/main" id="{CF80CAD1-DDFB-4C0B-BB6B-CBC1C716E9B3}"/>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backgroundRemoval t="9935" b="96601" l="10000" r="90000">
                        <a14:foregroundMark x1="44848" y1="77908" x2="44606" y2="89020"/>
                        <a14:foregroundMark x1="53273" y1="96340" x2="52545" y2="96601"/>
                        <a14:backgroundMark x1="42424" y1="95686" x2="52364" y2="97647"/>
                        <a14:backgroundMark x1="48242" y1="94118" x2="48242" y2="93072"/>
                        <a14:backgroundMark x1="54909" y1="97647" x2="57576" y2="95033"/>
                      </a14:backgroundRemoval>
                    </a14:imgEffect>
                  </a14:imgLayer>
                </a14:imgProps>
              </a:ext>
              <a:ext uri="{28A0092B-C50C-407E-A947-70E740481C1C}">
                <a14:useLocalDpi xmlns:a14="http://schemas.microsoft.com/office/drawing/2010/main" val="0"/>
              </a:ext>
            </a:extLst>
          </a:blip>
          <a:srcRect l="32699" r="30907"/>
          <a:stretch/>
        </p:blipFill>
        <p:spPr bwMode="auto">
          <a:xfrm>
            <a:off x="5161280" y="857960"/>
            <a:ext cx="3180080" cy="4049320"/>
          </a:xfrm>
          <a:prstGeom prst="rect">
            <a:avLst/>
          </a:prstGeom>
          <a:noFill/>
          <a:ln>
            <a:noFill/>
          </a:ln>
        </p:spPr>
      </p:pic>
      <p:graphicFrame>
        <p:nvGraphicFramePr>
          <p:cNvPr id="2" name="Table 1">
            <a:extLst>
              <a:ext uri="{FF2B5EF4-FFF2-40B4-BE49-F238E27FC236}">
                <a16:creationId xmlns:a16="http://schemas.microsoft.com/office/drawing/2014/main" id="{0D00C511-0B69-40C7-8605-602F86A37123}"/>
              </a:ext>
            </a:extLst>
          </p:cNvPr>
          <p:cNvGraphicFramePr>
            <a:graphicFrameLocks noGrp="1"/>
          </p:cNvGraphicFramePr>
          <p:nvPr>
            <p:extLst>
              <p:ext uri="{D42A27DB-BD31-4B8C-83A1-F6EECF244321}">
                <p14:modId xmlns:p14="http://schemas.microsoft.com/office/powerpoint/2010/main" val="181967232"/>
              </p:ext>
            </p:extLst>
          </p:nvPr>
        </p:nvGraphicFramePr>
        <p:xfrm>
          <a:off x="720000" y="1941592"/>
          <a:ext cx="3852000" cy="2496012"/>
        </p:xfrm>
        <a:graphic>
          <a:graphicData uri="http://schemas.openxmlformats.org/drawingml/2006/table">
            <a:tbl>
              <a:tblPr firstRow="1" firstCol="1" bandRow="1">
                <a:tableStyleId>{E357532B-7B79-439B-96A4-FEB869FD25BC}</a:tableStyleId>
              </a:tblPr>
              <a:tblGrid>
                <a:gridCol w="1926000">
                  <a:extLst>
                    <a:ext uri="{9D8B030D-6E8A-4147-A177-3AD203B41FA5}">
                      <a16:colId xmlns:a16="http://schemas.microsoft.com/office/drawing/2014/main" val="3490671298"/>
                    </a:ext>
                  </a:extLst>
                </a:gridCol>
                <a:gridCol w="1926000">
                  <a:extLst>
                    <a:ext uri="{9D8B030D-6E8A-4147-A177-3AD203B41FA5}">
                      <a16:colId xmlns:a16="http://schemas.microsoft.com/office/drawing/2014/main" val="3482962307"/>
                    </a:ext>
                  </a:extLst>
                </a:gridCol>
              </a:tblGrid>
              <a:tr h="348326">
                <a:tc>
                  <a:txBody>
                    <a:bodyPr/>
                    <a:lstStyle/>
                    <a:p>
                      <a:pPr algn="ctr">
                        <a:lnSpc>
                          <a:spcPct val="110000"/>
                        </a:lnSpc>
                        <a:spcAft>
                          <a:spcPts val="600"/>
                        </a:spcAft>
                      </a:pPr>
                      <a:r>
                        <a:rPr lang="en-US" sz="1600" dirty="0">
                          <a:effectLst/>
                          <a:latin typeface="Poppins SemiBold" panose="00000700000000000000" pitchFamily="2" charset="0"/>
                          <a:cs typeface="Poppins SemiBold" panose="00000700000000000000" pitchFamily="2" charset="0"/>
                        </a:rPr>
                        <a:t>Link Length</a:t>
                      </a:r>
                      <a:endParaRPr lang="en-PK" sz="1600" dirty="0">
                        <a:effectLst/>
                        <a:latin typeface="Poppins SemiBold" panose="00000700000000000000" pitchFamily="2" charset="0"/>
                        <a:ea typeface="Times New Roman" panose="02020603050405020304" pitchFamily="18" charset="0"/>
                        <a:cs typeface="Poppins SemiBold" panose="00000700000000000000" pitchFamily="2" charset="0"/>
                      </a:endParaRPr>
                    </a:p>
                  </a:txBody>
                  <a:tcPr marL="68580" marR="68580" marT="0" marB="0" anchor="ctr"/>
                </a:tc>
                <a:tc>
                  <a:txBody>
                    <a:bodyPr/>
                    <a:lstStyle/>
                    <a:p>
                      <a:pPr algn="ctr">
                        <a:lnSpc>
                          <a:spcPct val="110000"/>
                        </a:lnSpc>
                        <a:spcAft>
                          <a:spcPts val="600"/>
                        </a:spcAft>
                      </a:pPr>
                      <a:r>
                        <a:rPr lang="en-US" sz="1600" dirty="0">
                          <a:effectLst/>
                          <a:latin typeface="Poppins SemiBold" panose="00000700000000000000" pitchFamily="2" charset="0"/>
                          <a:cs typeface="Poppins SemiBold" panose="00000700000000000000" pitchFamily="2" charset="0"/>
                        </a:rPr>
                        <a:t>Length (mm)</a:t>
                      </a:r>
                      <a:endParaRPr lang="en-PK" sz="1600" dirty="0">
                        <a:effectLst/>
                        <a:latin typeface="Poppins SemiBold" panose="00000700000000000000" pitchFamily="2" charset="0"/>
                        <a:ea typeface="Times New Roman" panose="02020603050405020304" pitchFamily="18" charset="0"/>
                        <a:cs typeface="Poppins SemiBold" panose="00000700000000000000" pitchFamily="2" charset="0"/>
                      </a:endParaRPr>
                    </a:p>
                  </a:txBody>
                  <a:tcPr marL="68580" marR="68580" marT="0" marB="0" anchor="ctr"/>
                </a:tc>
                <a:extLst>
                  <a:ext uri="{0D108BD9-81ED-4DB2-BD59-A6C34878D82A}">
                    <a16:rowId xmlns:a16="http://schemas.microsoft.com/office/drawing/2014/main" val="579422398"/>
                  </a:ext>
                </a:extLst>
              </a:tr>
              <a:tr h="343256">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L</a:t>
                      </a:r>
                      <a:r>
                        <a:rPr lang="en-US" sz="1600" baseline="-25000" dirty="0">
                          <a:effectLst/>
                          <a:latin typeface="Poppins" panose="00000500000000000000" pitchFamily="2" charset="0"/>
                          <a:cs typeface="Poppins" panose="00000500000000000000" pitchFamily="2" charset="0"/>
                        </a:rPr>
                        <a:t>1</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31</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extLst>
                  <a:ext uri="{0D108BD9-81ED-4DB2-BD59-A6C34878D82A}">
                    <a16:rowId xmlns:a16="http://schemas.microsoft.com/office/drawing/2014/main" val="3499083502"/>
                  </a:ext>
                </a:extLst>
              </a:tr>
              <a:tr h="364026">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L</a:t>
                      </a:r>
                      <a:r>
                        <a:rPr lang="en-US" sz="1600" baseline="-25000" dirty="0">
                          <a:effectLst/>
                          <a:latin typeface="Poppins" panose="00000500000000000000" pitchFamily="2" charset="0"/>
                          <a:cs typeface="Poppins" panose="00000500000000000000" pitchFamily="2" charset="0"/>
                        </a:rPr>
                        <a:t>2</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103</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extLst>
                  <a:ext uri="{0D108BD9-81ED-4DB2-BD59-A6C34878D82A}">
                    <a16:rowId xmlns:a16="http://schemas.microsoft.com/office/drawing/2014/main" val="1759668211"/>
                  </a:ext>
                </a:extLst>
              </a:tr>
              <a:tr h="348326">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L</a:t>
                      </a:r>
                      <a:r>
                        <a:rPr lang="en-US" sz="1600" baseline="-25000" dirty="0">
                          <a:effectLst/>
                          <a:latin typeface="Poppins" panose="00000500000000000000" pitchFamily="2" charset="0"/>
                          <a:cs typeface="Poppins" panose="00000500000000000000" pitchFamily="2" charset="0"/>
                        </a:rPr>
                        <a:t>3</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103</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extLst>
                  <a:ext uri="{0D108BD9-81ED-4DB2-BD59-A6C34878D82A}">
                    <a16:rowId xmlns:a16="http://schemas.microsoft.com/office/drawing/2014/main" val="3800834114"/>
                  </a:ext>
                </a:extLst>
              </a:tr>
              <a:tr h="364026">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L</a:t>
                      </a:r>
                      <a:r>
                        <a:rPr lang="en-US" sz="1600" baseline="-25000" dirty="0">
                          <a:effectLst/>
                          <a:latin typeface="Poppins" panose="00000500000000000000" pitchFamily="2" charset="0"/>
                          <a:cs typeface="Poppins" panose="00000500000000000000" pitchFamily="2" charset="0"/>
                        </a:rPr>
                        <a:t>4</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28</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extLst>
                  <a:ext uri="{0D108BD9-81ED-4DB2-BD59-A6C34878D82A}">
                    <a16:rowId xmlns:a16="http://schemas.microsoft.com/office/drawing/2014/main" val="1644808308"/>
                  </a:ext>
                </a:extLst>
              </a:tr>
              <a:tr h="364026">
                <a:tc>
                  <a:txBody>
                    <a:bodyPr/>
                    <a:lstStyle/>
                    <a:p>
                      <a:pPr algn="ctr">
                        <a:lnSpc>
                          <a:spcPct val="110000"/>
                        </a:lnSpc>
                        <a:spcAft>
                          <a:spcPts val="600"/>
                        </a:spcAft>
                      </a:pPr>
                      <a:r>
                        <a:rPr lang="en-US" sz="1600" dirty="0">
                          <a:effectLst/>
                          <a:latin typeface="Poppins" panose="00000500000000000000" pitchFamily="2" charset="0"/>
                          <a:cs typeface="Poppins" panose="00000500000000000000" pitchFamily="2" charset="0"/>
                        </a:rPr>
                        <a:t>L</a:t>
                      </a:r>
                      <a:r>
                        <a:rPr lang="en-US" sz="1600" baseline="-25000" dirty="0">
                          <a:effectLst/>
                          <a:latin typeface="Poppins" panose="00000500000000000000" pitchFamily="2" charset="0"/>
                          <a:cs typeface="Poppins" panose="00000500000000000000" pitchFamily="2" charset="0"/>
                        </a:rPr>
                        <a:t>5</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tc>
                  <a:txBody>
                    <a:bodyPr/>
                    <a:lstStyle/>
                    <a:p>
                      <a:pPr algn="ctr">
                        <a:lnSpc>
                          <a:spcPct val="110000"/>
                        </a:lnSpc>
                        <a:spcAft>
                          <a:spcPts val="600"/>
                        </a:spcAft>
                      </a:pPr>
                      <a:r>
                        <a:rPr lang="en-US" sz="1600" dirty="0">
                          <a:effectLst/>
                          <a:latin typeface="Poppins" panose="00000500000000000000" pitchFamily="2" charset="0"/>
                          <a:ea typeface="Times New Roman" panose="02020603050405020304" pitchFamily="18" charset="0"/>
                          <a:cs typeface="Poppins" panose="00000500000000000000" pitchFamily="2" charset="0"/>
                        </a:rPr>
                        <a:t>7</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extLst>
                  <a:ext uri="{0D108BD9-81ED-4DB2-BD59-A6C34878D82A}">
                    <a16:rowId xmlns:a16="http://schemas.microsoft.com/office/drawing/2014/main" val="896926303"/>
                  </a:ext>
                </a:extLst>
              </a:tr>
              <a:tr h="364026">
                <a:tc>
                  <a:txBody>
                    <a:bodyPr/>
                    <a:lstStyle/>
                    <a:p>
                      <a:pPr marL="0" marR="0" lvl="0" indent="0" algn="ctr" defTabSz="914400" rtl="0" eaLnBrk="1" fontAlgn="auto" latinLnBrk="0" hangingPunct="1">
                        <a:lnSpc>
                          <a:spcPct val="110000"/>
                        </a:lnSpc>
                        <a:spcBef>
                          <a:spcPts val="0"/>
                        </a:spcBef>
                        <a:spcAft>
                          <a:spcPts val="600"/>
                        </a:spcAft>
                        <a:buClr>
                          <a:srgbClr val="000000"/>
                        </a:buClr>
                        <a:buSzTx/>
                        <a:buFont typeface="Arial"/>
                        <a:buNone/>
                        <a:tabLst/>
                        <a:defRPr/>
                      </a:pPr>
                      <a:r>
                        <a:rPr lang="en-US" sz="1600" dirty="0">
                          <a:effectLst/>
                          <a:latin typeface="Poppins" panose="00000500000000000000" pitchFamily="2" charset="0"/>
                          <a:cs typeface="Poppins" panose="00000500000000000000" pitchFamily="2" charset="0"/>
                        </a:rPr>
                        <a:t>d</a:t>
                      </a:r>
                      <a:r>
                        <a:rPr lang="en-US" sz="1600" baseline="-25000" dirty="0">
                          <a:effectLst/>
                          <a:latin typeface="Poppins" panose="00000500000000000000" pitchFamily="2" charset="0"/>
                          <a:cs typeface="Poppins" panose="00000500000000000000" pitchFamily="2" charset="0"/>
                        </a:rPr>
                        <a:t>5</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tc>
                  <a:txBody>
                    <a:bodyPr/>
                    <a:lstStyle/>
                    <a:p>
                      <a:pPr algn="ctr">
                        <a:lnSpc>
                          <a:spcPct val="110000"/>
                        </a:lnSpc>
                        <a:spcAft>
                          <a:spcPts val="600"/>
                        </a:spcAft>
                      </a:pPr>
                      <a:r>
                        <a:rPr lang="en-US" sz="1600" dirty="0">
                          <a:effectLst/>
                          <a:latin typeface="Poppins" panose="00000500000000000000" pitchFamily="2" charset="0"/>
                          <a:ea typeface="Times New Roman" panose="02020603050405020304" pitchFamily="18" charset="0"/>
                          <a:cs typeface="Poppins" panose="00000500000000000000" pitchFamily="2" charset="0"/>
                        </a:rPr>
                        <a:t>64</a:t>
                      </a:r>
                      <a:endParaRPr lang="en-PK" sz="1600" dirty="0">
                        <a:effectLst/>
                        <a:latin typeface="Poppins" panose="00000500000000000000" pitchFamily="2" charset="0"/>
                        <a:ea typeface="Times New Roman" panose="02020603050405020304" pitchFamily="18" charset="0"/>
                        <a:cs typeface="Poppins" panose="00000500000000000000" pitchFamily="2" charset="0"/>
                      </a:endParaRPr>
                    </a:p>
                  </a:txBody>
                  <a:tcPr marL="68580" marR="68580" marT="0" marB="0" anchor="ctr"/>
                </a:tc>
                <a:extLst>
                  <a:ext uri="{0D108BD9-81ED-4DB2-BD59-A6C34878D82A}">
                    <a16:rowId xmlns:a16="http://schemas.microsoft.com/office/drawing/2014/main" val="3062294639"/>
                  </a:ext>
                </a:extLst>
              </a:tr>
            </a:tbl>
          </a:graphicData>
        </a:graphic>
      </p:graphicFrame>
    </p:spTree>
    <p:extLst>
      <p:ext uri="{BB962C8B-B14F-4D97-AF65-F5344CB8AC3E}">
        <p14:creationId xmlns:p14="http://schemas.microsoft.com/office/powerpoint/2010/main" val="38828942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Forward Kinematics</a:t>
            </a:r>
            <a:endParaRPr dirty="0"/>
          </a:p>
        </p:txBody>
      </p:sp>
      <p:sp>
        <p:nvSpPr>
          <p:cNvPr id="37" name="Google Shape;450;p33">
            <a:extLst>
              <a:ext uri="{FF2B5EF4-FFF2-40B4-BE49-F238E27FC236}">
                <a16:creationId xmlns:a16="http://schemas.microsoft.com/office/drawing/2014/main" id="{7D5C7C4F-7920-4D4F-8F27-76325A74CA9D}"/>
              </a:ext>
            </a:extLst>
          </p:cNvPr>
          <p:cNvSpPr txBox="1">
            <a:spLocks noGrp="1"/>
          </p:cNvSpPr>
          <p:nvPr>
            <p:ph type="subTitle" idx="1"/>
          </p:nvPr>
        </p:nvSpPr>
        <p:spPr>
          <a:xfrm>
            <a:off x="720000" y="1119168"/>
            <a:ext cx="3852000"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MATLAB Code</a:t>
            </a:r>
            <a:endParaRPr dirty="0"/>
          </a:p>
        </p:txBody>
      </p:sp>
      <p:pic>
        <p:nvPicPr>
          <p:cNvPr id="8" name="Picture 7">
            <a:extLst>
              <a:ext uri="{FF2B5EF4-FFF2-40B4-BE49-F238E27FC236}">
                <a16:creationId xmlns:a16="http://schemas.microsoft.com/office/drawing/2014/main" id="{0E5951DD-5936-4349-BF0E-3353412B40AF}"/>
              </a:ext>
            </a:extLst>
          </p:cNvPr>
          <p:cNvPicPr>
            <a:picLocks noChangeAspect="1"/>
          </p:cNvPicPr>
          <p:nvPr/>
        </p:nvPicPr>
        <p:blipFill>
          <a:blip r:embed="rId3"/>
          <a:stretch>
            <a:fillRect/>
          </a:stretch>
        </p:blipFill>
        <p:spPr>
          <a:xfrm>
            <a:off x="1561269" y="1602328"/>
            <a:ext cx="6021461" cy="3308495"/>
          </a:xfrm>
          <a:prstGeom prst="rect">
            <a:avLst/>
          </a:prstGeom>
        </p:spPr>
      </p:pic>
    </p:spTree>
    <p:extLst>
      <p:ext uri="{BB962C8B-B14F-4D97-AF65-F5344CB8AC3E}">
        <p14:creationId xmlns:p14="http://schemas.microsoft.com/office/powerpoint/2010/main" val="2769585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0"/>
          <p:cNvSpPr/>
          <p:nvPr/>
        </p:nvSpPr>
        <p:spPr>
          <a:xfrm>
            <a:off x="720001" y="4431475"/>
            <a:ext cx="7704150" cy="263168"/>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txBox="1">
            <a:spLocks noGrp="1"/>
          </p:cNvSpPr>
          <p:nvPr>
            <p:ph type="title"/>
          </p:nvPr>
        </p:nvSpPr>
        <p:spPr>
          <a:xfrm>
            <a:off x="2552700" y="2131350"/>
            <a:ext cx="4581338"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a:t>Inverse Kinematics</a:t>
            </a:r>
            <a:endParaRPr sz="3000" dirty="0"/>
          </a:p>
        </p:txBody>
      </p:sp>
      <p:sp>
        <p:nvSpPr>
          <p:cNvPr id="296" name="Google Shape;296;p30"/>
          <p:cNvSpPr txBox="1">
            <a:spLocks noGrp="1"/>
          </p:cNvSpPr>
          <p:nvPr>
            <p:ph type="title" idx="2"/>
          </p:nvPr>
        </p:nvSpPr>
        <p:spPr>
          <a:xfrm>
            <a:off x="2552700" y="1383425"/>
            <a:ext cx="923400" cy="6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dirty="0"/>
              <a:t>3</a:t>
            </a:r>
            <a:endParaRPr sz="4800" dirty="0"/>
          </a:p>
        </p:txBody>
      </p:sp>
      <p:grpSp>
        <p:nvGrpSpPr>
          <p:cNvPr id="298" name="Google Shape;298;p30"/>
          <p:cNvGrpSpPr/>
          <p:nvPr/>
        </p:nvGrpSpPr>
        <p:grpSpPr>
          <a:xfrm flipH="1">
            <a:off x="1007489" y="540211"/>
            <a:ext cx="1889267" cy="4008760"/>
            <a:chOff x="2319665" y="540000"/>
            <a:chExt cx="1892295" cy="4015184"/>
          </a:xfrm>
        </p:grpSpPr>
        <p:sp>
          <p:nvSpPr>
            <p:cNvPr id="299" name="Google Shape;299;p30"/>
            <p:cNvSpPr/>
            <p:nvPr/>
          </p:nvSpPr>
          <p:spPr>
            <a:xfrm>
              <a:off x="3094252" y="1699525"/>
              <a:ext cx="370096" cy="316186"/>
            </a:xfrm>
            <a:custGeom>
              <a:avLst/>
              <a:gdLst/>
              <a:ahLst/>
              <a:cxnLst/>
              <a:rect l="l" t="t" r="r" b="b"/>
              <a:pathLst>
                <a:path w="13277" h="11343" extrusionOk="0">
                  <a:moveTo>
                    <a:pt x="7606" y="502"/>
                  </a:moveTo>
                  <a:cubicBezTo>
                    <a:pt x="10441" y="502"/>
                    <a:pt x="12776" y="2837"/>
                    <a:pt x="12776" y="5705"/>
                  </a:cubicBezTo>
                  <a:cubicBezTo>
                    <a:pt x="12776" y="8816"/>
                    <a:pt x="10232" y="10876"/>
                    <a:pt x="7574" y="10876"/>
                  </a:cubicBezTo>
                  <a:cubicBezTo>
                    <a:pt x="6298" y="10876"/>
                    <a:pt x="4996" y="10401"/>
                    <a:pt x="3936" y="9341"/>
                  </a:cubicBezTo>
                  <a:cubicBezTo>
                    <a:pt x="667" y="6106"/>
                    <a:pt x="2969" y="502"/>
                    <a:pt x="7606" y="502"/>
                  </a:cubicBezTo>
                  <a:close/>
                  <a:moveTo>
                    <a:pt x="7561" y="1"/>
                  </a:moveTo>
                  <a:cubicBezTo>
                    <a:pt x="6171" y="1"/>
                    <a:pt x="4755" y="517"/>
                    <a:pt x="3603" y="1669"/>
                  </a:cubicBezTo>
                  <a:cubicBezTo>
                    <a:pt x="0" y="5238"/>
                    <a:pt x="2535" y="11343"/>
                    <a:pt x="7606" y="11343"/>
                  </a:cubicBezTo>
                  <a:cubicBezTo>
                    <a:pt x="10708" y="11343"/>
                    <a:pt x="13243" y="8808"/>
                    <a:pt x="13276" y="5705"/>
                  </a:cubicBezTo>
                  <a:cubicBezTo>
                    <a:pt x="13276" y="2272"/>
                    <a:pt x="10477" y="1"/>
                    <a:pt x="7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3094252" y="1597221"/>
              <a:ext cx="370096" cy="316214"/>
            </a:xfrm>
            <a:custGeom>
              <a:avLst/>
              <a:gdLst/>
              <a:ahLst/>
              <a:cxnLst/>
              <a:rect l="l" t="t" r="r" b="b"/>
              <a:pathLst>
                <a:path w="13277" h="11344" extrusionOk="0">
                  <a:moveTo>
                    <a:pt x="7606" y="502"/>
                  </a:moveTo>
                  <a:cubicBezTo>
                    <a:pt x="10441" y="502"/>
                    <a:pt x="12776" y="2804"/>
                    <a:pt x="12776" y="5673"/>
                  </a:cubicBezTo>
                  <a:cubicBezTo>
                    <a:pt x="12776" y="8808"/>
                    <a:pt x="10229" y="10875"/>
                    <a:pt x="7569" y="10875"/>
                  </a:cubicBezTo>
                  <a:cubicBezTo>
                    <a:pt x="6295" y="10875"/>
                    <a:pt x="4995" y="10401"/>
                    <a:pt x="3936" y="9342"/>
                  </a:cubicBezTo>
                  <a:cubicBezTo>
                    <a:pt x="667" y="6073"/>
                    <a:pt x="2969" y="502"/>
                    <a:pt x="7606" y="502"/>
                  </a:cubicBezTo>
                  <a:close/>
                  <a:moveTo>
                    <a:pt x="7566" y="1"/>
                  </a:moveTo>
                  <a:cubicBezTo>
                    <a:pt x="6174" y="1"/>
                    <a:pt x="4756" y="516"/>
                    <a:pt x="3603" y="1670"/>
                  </a:cubicBezTo>
                  <a:cubicBezTo>
                    <a:pt x="0" y="5239"/>
                    <a:pt x="2535" y="11344"/>
                    <a:pt x="7606" y="11344"/>
                  </a:cubicBezTo>
                  <a:cubicBezTo>
                    <a:pt x="10708" y="11344"/>
                    <a:pt x="13243" y="8808"/>
                    <a:pt x="13276" y="5673"/>
                  </a:cubicBezTo>
                  <a:cubicBezTo>
                    <a:pt x="13276" y="2264"/>
                    <a:pt x="10480" y="1"/>
                    <a:pt x="7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3223485" y="990251"/>
              <a:ext cx="219488" cy="188602"/>
            </a:xfrm>
            <a:custGeom>
              <a:avLst/>
              <a:gdLst/>
              <a:ahLst/>
              <a:cxnLst/>
              <a:rect l="l" t="t" r="r" b="b"/>
              <a:pathLst>
                <a:path w="7874" h="6766" extrusionOk="0">
                  <a:moveTo>
                    <a:pt x="4504" y="294"/>
                  </a:moveTo>
                  <a:cubicBezTo>
                    <a:pt x="6205" y="294"/>
                    <a:pt x="7573" y="1695"/>
                    <a:pt x="7573" y="3396"/>
                  </a:cubicBezTo>
                  <a:cubicBezTo>
                    <a:pt x="7573" y="5246"/>
                    <a:pt x="6062" y="6471"/>
                    <a:pt x="4475" y="6471"/>
                  </a:cubicBezTo>
                  <a:cubicBezTo>
                    <a:pt x="3716" y="6471"/>
                    <a:pt x="2939" y="6191"/>
                    <a:pt x="2302" y="5564"/>
                  </a:cubicBezTo>
                  <a:cubicBezTo>
                    <a:pt x="368" y="3630"/>
                    <a:pt x="1735" y="294"/>
                    <a:pt x="4504" y="294"/>
                  </a:cubicBezTo>
                  <a:close/>
                  <a:moveTo>
                    <a:pt x="4460" y="0"/>
                  </a:moveTo>
                  <a:cubicBezTo>
                    <a:pt x="3633" y="0"/>
                    <a:pt x="2790" y="307"/>
                    <a:pt x="2102" y="995"/>
                  </a:cubicBezTo>
                  <a:cubicBezTo>
                    <a:pt x="1" y="3129"/>
                    <a:pt x="1502" y="6732"/>
                    <a:pt x="4504" y="6765"/>
                  </a:cubicBezTo>
                  <a:cubicBezTo>
                    <a:pt x="6339" y="6732"/>
                    <a:pt x="7873" y="5231"/>
                    <a:pt x="7873" y="3396"/>
                  </a:cubicBezTo>
                  <a:cubicBezTo>
                    <a:pt x="7873" y="1361"/>
                    <a:pt x="6202" y="0"/>
                    <a:pt x="4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3204892" y="963686"/>
              <a:ext cx="219460" cy="188184"/>
            </a:xfrm>
            <a:custGeom>
              <a:avLst/>
              <a:gdLst/>
              <a:ahLst/>
              <a:cxnLst/>
              <a:rect l="l" t="t" r="r" b="b"/>
              <a:pathLst>
                <a:path w="7873" h="6751" extrusionOk="0">
                  <a:moveTo>
                    <a:pt x="4504" y="280"/>
                  </a:moveTo>
                  <a:cubicBezTo>
                    <a:pt x="6205" y="280"/>
                    <a:pt x="7573" y="1681"/>
                    <a:pt x="7573" y="3382"/>
                  </a:cubicBezTo>
                  <a:cubicBezTo>
                    <a:pt x="7573" y="5232"/>
                    <a:pt x="6062" y="6456"/>
                    <a:pt x="4475" y="6456"/>
                  </a:cubicBezTo>
                  <a:cubicBezTo>
                    <a:pt x="3716" y="6456"/>
                    <a:pt x="2939" y="6176"/>
                    <a:pt x="2302" y="5550"/>
                  </a:cubicBezTo>
                  <a:cubicBezTo>
                    <a:pt x="368" y="3615"/>
                    <a:pt x="1735" y="280"/>
                    <a:pt x="4504" y="280"/>
                  </a:cubicBezTo>
                  <a:close/>
                  <a:moveTo>
                    <a:pt x="4459" y="1"/>
                  </a:moveTo>
                  <a:cubicBezTo>
                    <a:pt x="3632" y="1"/>
                    <a:pt x="2789" y="304"/>
                    <a:pt x="2102" y="980"/>
                  </a:cubicBezTo>
                  <a:cubicBezTo>
                    <a:pt x="1" y="3115"/>
                    <a:pt x="1502" y="6751"/>
                    <a:pt x="4504" y="6751"/>
                  </a:cubicBezTo>
                  <a:cubicBezTo>
                    <a:pt x="6372" y="6751"/>
                    <a:pt x="7873" y="5217"/>
                    <a:pt x="7873" y="3382"/>
                  </a:cubicBezTo>
                  <a:cubicBezTo>
                    <a:pt x="7873" y="1346"/>
                    <a:pt x="6201" y="1"/>
                    <a:pt x="4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2377312" y="727187"/>
              <a:ext cx="752263" cy="659941"/>
            </a:xfrm>
            <a:custGeom>
              <a:avLst/>
              <a:gdLst/>
              <a:ahLst/>
              <a:cxnLst/>
              <a:rect l="l" t="t" r="r" b="b"/>
              <a:pathLst>
                <a:path w="26987" h="23675" extrusionOk="0">
                  <a:moveTo>
                    <a:pt x="2252" y="1"/>
                  </a:moveTo>
                  <a:cubicBezTo>
                    <a:pt x="1533" y="1"/>
                    <a:pt x="366" y="210"/>
                    <a:pt x="1" y="491"/>
                  </a:cubicBezTo>
                  <a:cubicBezTo>
                    <a:pt x="835" y="4594"/>
                    <a:pt x="8073" y="13867"/>
                    <a:pt x="9774" y="15335"/>
                  </a:cubicBezTo>
                  <a:cubicBezTo>
                    <a:pt x="13711" y="18704"/>
                    <a:pt x="24819" y="23674"/>
                    <a:pt x="24819" y="23674"/>
                  </a:cubicBezTo>
                  <a:lnTo>
                    <a:pt x="26987" y="16703"/>
                  </a:lnTo>
                  <a:cubicBezTo>
                    <a:pt x="26987" y="16703"/>
                    <a:pt x="13944" y="12867"/>
                    <a:pt x="13010" y="11265"/>
                  </a:cubicBezTo>
                  <a:cubicBezTo>
                    <a:pt x="11776" y="9131"/>
                    <a:pt x="4404" y="2326"/>
                    <a:pt x="2603" y="24"/>
                  </a:cubicBezTo>
                  <a:cubicBezTo>
                    <a:pt x="2507" y="8"/>
                    <a:pt x="2388"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2319665" y="644144"/>
              <a:ext cx="139514" cy="121842"/>
            </a:xfrm>
            <a:custGeom>
              <a:avLst/>
              <a:gdLst/>
              <a:ahLst/>
              <a:cxnLst/>
              <a:rect l="l" t="t" r="r" b="b"/>
              <a:pathLst>
                <a:path w="5005" h="4371" extrusionOk="0">
                  <a:moveTo>
                    <a:pt x="3903" y="1"/>
                  </a:moveTo>
                  <a:lnTo>
                    <a:pt x="1" y="234"/>
                  </a:lnTo>
                  <a:cubicBezTo>
                    <a:pt x="568" y="1736"/>
                    <a:pt x="1368" y="3103"/>
                    <a:pt x="2369" y="4371"/>
                  </a:cubicBezTo>
                  <a:lnTo>
                    <a:pt x="5004" y="3503"/>
                  </a:lnTo>
                  <a:lnTo>
                    <a:pt x="39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2319665" y="540000"/>
              <a:ext cx="108824" cy="110692"/>
            </a:xfrm>
            <a:custGeom>
              <a:avLst/>
              <a:gdLst/>
              <a:ahLst/>
              <a:cxnLst/>
              <a:rect l="l" t="t" r="r" b="b"/>
              <a:pathLst>
                <a:path w="3904" h="3971" extrusionOk="0">
                  <a:moveTo>
                    <a:pt x="2169" y="1"/>
                  </a:moveTo>
                  <a:lnTo>
                    <a:pt x="234" y="768"/>
                  </a:lnTo>
                  <a:lnTo>
                    <a:pt x="1" y="3970"/>
                  </a:lnTo>
                  <a:lnTo>
                    <a:pt x="3903" y="3704"/>
                  </a:lnTo>
                  <a:lnTo>
                    <a:pt x="21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2935248" y="1184630"/>
              <a:ext cx="612776" cy="632177"/>
            </a:xfrm>
            <a:custGeom>
              <a:avLst/>
              <a:gdLst/>
              <a:ahLst/>
              <a:cxnLst/>
              <a:rect l="l" t="t" r="r" b="b"/>
              <a:pathLst>
                <a:path w="21983" h="22679" extrusionOk="0">
                  <a:moveTo>
                    <a:pt x="11925" y="1"/>
                  </a:moveTo>
                  <a:cubicBezTo>
                    <a:pt x="10583" y="1"/>
                    <a:pt x="9240" y="43"/>
                    <a:pt x="7906" y="126"/>
                  </a:cubicBezTo>
                  <a:cubicBezTo>
                    <a:pt x="6738" y="226"/>
                    <a:pt x="5604" y="426"/>
                    <a:pt x="4670" y="593"/>
                  </a:cubicBezTo>
                  <a:cubicBezTo>
                    <a:pt x="3269" y="860"/>
                    <a:pt x="2135" y="1927"/>
                    <a:pt x="1768" y="3295"/>
                  </a:cubicBezTo>
                  <a:cubicBezTo>
                    <a:pt x="767" y="7164"/>
                    <a:pt x="200" y="11134"/>
                    <a:pt x="100" y="15137"/>
                  </a:cubicBezTo>
                  <a:cubicBezTo>
                    <a:pt x="0" y="19106"/>
                    <a:pt x="3136" y="22442"/>
                    <a:pt x="7139" y="22542"/>
                  </a:cubicBezTo>
                  <a:lnTo>
                    <a:pt x="12576" y="22675"/>
                  </a:lnTo>
                  <a:cubicBezTo>
                    <a:pt x="12642" y="22677"/>
                    <a:pt x="12707" y="22678"/>
                    <a:pt x="12773" y="22678"/>
                  </a:cubicBezTo>
                  <a:cubicBezTo>
                    <a:pt x="16224" y="22678"/>
                    <a:pt x="19155" y="20108"/>
                    <a:pt x="19547" y="16671"/>
                  </a:cubicBezTo>
                  <a:cubicBezTo>
                    <a:pt x="19914" y="13736"/>
                    <a:pt x="20515" y="9566"/>
                    <a:pt x="21749" y="3261"/>
                  </a:cubicBezTo>
                  <a:cubicBezTo>
                    <a:pt x="21982" y="1961"/>
                    <a:pt x="21115" y="693"/>
                    <a:pt x="19781" y="526"/>
                  </a:cubicBezTo>
                  <a:cubicBezTo>
                    <a:pt x="18680" y="359"/>
                    <a:pt x="17279" y="193"/>
                    <a:pt x="15945" y="126"/>
                  </a:cubicBezTo>
                  <a:cubicBezTo>
                    <a:pt x="14611" y="43"/>
                    <a:pt x="13268" y="1"/>
                    <a:pt x="11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3093304" y="978906"/>
              <a:ext cx="286416" cy="282708"/>
            </a:xfrm>
            <a:custGeom>
              <a:avLst/>
              <a:gdLst/>
              <a:ahLst/>
              <a:cxnLst/>
              <a:rect l="l" t="t" r="r" b="b"/>
              <a:pathLst>
                <a:path w="10275" h="10142" extrusionOk="0">
                  <a:moveTo>
                    <a:pt x="9408" y="1"/>
                  </a:moveTo>
                  <a:lnTo>
                    <a:pt x="4637" y="1268"/>
                  </a:lnTo>
                  <a:cubicBezTo>
                    <a:pt x="5071" y="3270"/>
                    <a:pt x="5138" y="6839"/>
                    <a:pt x="2236" y="7506"/>
                  </a:cubicBezTo>
                  <a:cubicBezTo>
                    <a:pt x="2236" y="7506"/>
                    <a:pt x="1" y="10141"/>
                    <a:pt x="4371" y="10141"/>
                  </a:cubicBezTo>
                  <a:cubicBezTo>
                    <a:pt x="9174" y="10141"/>
                    <a:pt x="10275" y="7506"/>
                    <a:pt x="10275" y="7506"/>
                  </a:cubicBezTo>
                  <a:cubicBezTo>
                    <a:pt x="8507" y="5771"/>
                    <a:pt x="8840" y="2569"/>
                    <a:pt x="9408"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3218857" y="977986"/>
              <a:ext cx="135779" cy="154372"/>
            </a:xfrm>
            <a:custGeom>
              <a:avLst/>
              <a:gdLst/>
              <a:ahLst/>
              <a:cxnLst/>
              <a:rect l="l" t="t" r="r" b="b"/>
              <a:pathLst>
                <a:path w="4871" h="5538" extrusionOk="0">
                  <a:moveTo>
                    <a:pt x="4870" y="0"/>
                  </a:moveTo>
                  <a:lnTo>
                    <a:pt x="133" y="1301"/>
                  </a:lnTo>
                  <a:cubicBezTo>
                    <a:pt x="400" y="2469"/>
                    <a:pt x="534" y="4170"/>
                    <a:pt x="0" y="5537"/>
                  </a:cubicBezTo>
                  <a:cubicBezTo>
                    <a:pt x="434" y="5437"/>
                    <a:pt x="867" y="5304"/>
                    <a:pt x="1301" y="5104"/>
                  </a:cubicBezTo>
                  <a:cubicBezTo>
                    <a:pt x="2935" y="4337"/>
                    <a:pt x="3769" y="3136"/>
                    <a:pt x="4637" y="1368"/>
                  </a:cubicBezTo>
                  <a:cubicBezTo>
                    <a:pt x="4703" y="901"/>
                    <a:pt x="4803" y="434"/>
                    <a:pt x="48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3305328" y="933357"/>
              <a:ext cx="126246" cy="102329"/>
            </a:xfrm>
            <a:custGeom>
              <a:avLst/>
              <a:gdLst/>
              <a:ahLst/>
              <a:cxnLst/>
              <a:rect l="l" t="t" r="r" b="b"/>
              <a:pathLst>
                <a:path w="4529" h="3671" extrusionOk="0">
                  <a:moveTo>
                    <a:pt x="1749" y="0"/>
                  </a:moveTo>
                  <a:cubicBezTo>
                    <a:pt x="1577" y="0"/>
                    <a:pt x="1404" y="31"/>
                    <a:pt x="1234" y="100"/>
                  </a:cubicBezTo>
                  <a:cubicBezTo>
                    <a:pt x="267" y="534"/>
                    <a:pt x="0" y="1835"/>
                    <a:pt x="801" y="2602"/>
                  </a:cubicBezTo>
                  <a:cubicBezTo>
                    <a:pt x="1368" y="3236"/>
                    <a:pt x="2202" y="3636"/>
                    <a:pt x="3069" y="3669"/>
                  </a:cubicBezTo>
                  <a:cubicBezTo>
                    <a:pt x="3085" y="3670"/>
                    <a:pt x="3102" y="3670"/>
                    <a:pt x="3118" y="3670"/>
                  </a:cubicBezTo>
                  <a:cubicBezTo>
                    <a:pt x="4213" y="3670"/>
                    <a:pt x="4529" y="2555"/>
                    <a:pt x="3970" y="1601"/>
                  </a:cubicBezTo>
                  <a:cubicBezTo>
                    <a:pt x="3577" y="872"/>
                    <a:pt x="2665" y="0"/>
                    <a:pt x="1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3119814" y="722169"/>
              <a:ext cx="326221" cy="381107"/>
            </a:xfrm>
            <a:custGeom>
              <a:avLst/>
              <a:gdLst/>
              <a:ahLst/>
              <a:cxnLst/>
              <a:rect l="l" t="t" r="r" b="b"/>
              <a:pathLst>
                <a:path w="11703" h="13672" extrusionOk="0">
                  <a:moveTo>
                    <a:pt x="6268" y="1"/>
                  </a:moveTo>
                  <a:cubicBezTo>
                    <a:pt x="6002" y="1"/>
                    <a:pt x="5730" y="23"/>
                    <a:pt x="5454" y="71"/>
                  </a:cubicBezTo>
                  <a:cubicBezTo>
                    <a:pt x="1785" y="671"/>
                    <a:pt x="84" y="5641"/>
                    <a:pt x="51" y="8877"/>
                  </a:cubicBezTo>
                  <a:cubicBezTo>
                    <a:pt x="0" y="11568"/>
                    <a:pt x="2149" y="13671"/>
                    <a:pt x="4583" y="13671"/>
                  </a:cubicBezTo>
                  <a:cubicBezTo>
                    <a:pt x="5377" y="13671"/>
                    <a:pt x="6201" y="13447"/>
                    <a:pt x="6989" y="12947"/>
                  </a:cubicBezTo>
                  <a:cubicBezTo>
                    <a:pt x="9124" y="11579"/>
                    <a:pt x="9591" y="9544"/>
                    <a:pt x="10658" y="6175"/>
                  </a:cubicBezTo>
                  <a:cubicBezTo>
                    <a:pt x="11703" y="3102"/>
                    <a:pt x="9379" y="1"/>
                    <a:pt x="6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30"/>
            <p:cNvGrpSpPr/>
            <p:nvPr/>
          </p:nvGrpSpPr>
          <p:grpSpPr>
            <a:xfrm>
              <a:off x="3194661" y="748986"/>
              <a:ext cx="212047" cy="132546"/>
              <a:chOff x="3194661" y="748986"/>
              <a:chExt cx="212047" cy="132546"/>
            </a:xfrm>
          </p:grpSpPr>
          <p:sp>
            <p:nvSpPr>
              <p:cNvPr id="312" name="Google Shape;312;p30"/>
              <p:cNvSpPr/>
              <p:nvPr/>
            </p:nvSpPr>
            <p:spPr>
              <a:xfrm>
                <a:off x="3194661" y="748986"/>
                <a:ext cx="183222" cy="123235"/>
              </a:xfrm>
              <a:custGeom>
                <a:avLst/>
                <a:gdLst/>
                <a:ahLst/>
                <a:cxnLst/>
                <a:rect l="l" t="t" r="r" b="b"/>
                <a:pathLst>
                  <a:path w="6573" h="4421" extrusionOk="0">
                    <a:moveTo>
                      <a:pt x="2794" y="0"/>
                    </a:moveTo>
                    <a:cubicBezTo>
                      <a:pt x="2774" y="0"/>
                      <a:pt x="2754" y="3"/>
                      <a:pt x="2736" y="9"/>
                    </a:cubicBezTo>
                    <a:cubicBezTo>
                      <a:pt x="2636" y="9"/>
                      <a:pt x="2536" y="76"/>
                      <a:pt x="2469" y="176"/>
                    </a:cubicBezTo>
                    <a:cubicBezTo>
                      <a:pt x="2420" y="127"/>
                      <a:pt x="2336" y="96"/>
                      <a:pt x="2255" y="96"/>
                    </a:cubicBezTo>
                    <a:cubicBezTo>
                      <a:pt x="2225" y="96"/>
                      <a:pt x="2196" y="100"/>
                      <a:pt x="2169" y="109"/>
                    </a:cubicBezTo>
                    <a:cubicBezTo>
                      <a:pt x="2069" y="143"/>
                      <a:pt x="1969" y="209"/>
                      <a:pt x="1902" y="310"/>
                    </a:cubicBezTo>
                    <a:cubicBezTo>
                      <a:pt x="1863" y="270"/>
                      <a:pt x="1801" y="254"/>
                      <a:pt x="1736" y="254"/>
                    </a:cubicBezTo>
                    <a:cubicBezTo>
                      <a:pt x="1691" y="254"/>
                      <a:pt x="1643" y="262"/>
                      <a:pt x="1602" y="276"/>
                    </a:cubicBezTo>
                    <a:cubicBezTo>
                      <a:pt x="1502" y="343"/>
                      <a:pt x="1402" y="443"/>
                      <a:pt x="1402" y="543"/>
                    </a:cubicBezTo>
                    <a:cubicBezTo>
                      <a:pt x="1346" y="529"/>
                      <a:pt x="1297" y="521"/>
                      <a:pt x="1251" y="521"/>
                    </a:cubicBezTo>
                    <a:cubicBezTo>
                      <a:pt x="1185" y="521"/>
                      <a:pt x="1127" y="537"/>
                      <a:pt x="1068" y="576"/>
                    </a:cubicBezTo>
                    <a:cubicBezTo>
                      <a:pt x="968" y="643"/>
                      <a:pt x="901" y="743"/>
                      <a:pt x="901" y="843"/>
                    </a:cubicBezTo>
                    <a:cubicBezTo>
                      <a:pt x="801" y="843"/>
                      <a:pt x="668" y="843"/>
                      <a:pt x="601" y="943"/>
                    </a:cubicBezTo>
                    <a:cubicBezTo>
                      <a:pt x="501" y="1010"/>
                      <a:pt x="434" y="1143"/>
                      <a:pt x="468" y="1277"/>
                    </a:cubicBezTo>
                    <a:cubicBezTo>
                      <a:pt x="301" y="1277"/>
                      <a:pt x="201" y="1344"/>
                      <a:pt x="134" y="1477"/>
                    </a:cubicBezTo>
                    <a:cubicBezTo>
                      <a:pt x="67" y="1610"/>
                      <a:pt x="67" y="1777"/>
                      <a:pt x="168" y="1911"/>
                    </a:cubicBezTo>
                    <a:cubicBezTo>
                      <a:pt x="67" y="1977"/>
                      <a:pt x="1" y="2144"/>
                      <a:pt x="34" y="2278"/>
                    </a:cubicBezTo>
                    <a:cubicBezTo>
                      <a:pt x="34" y="2411"/>
                      <a:pt x="134" y="2544"/>
                      <a:pt x="268" y="2578"/>
                    </a:cubicBezTo>
                    <a:cubicBezTo>
                      <a:pt x="234" y="2711"/>
                      <a:pt x="268" y="2845"/>
                      <a:pt x="368" y="2978"/>
                    </a:cubicBezTo>
                    <a:cubicBezTo>
                      <a:pt x="431" y="3042"/>
                      <a:pt x="508" y="3065"/>
                      <a:pt x="590" y="3065"/>
                    </a:cubicBezTo>
                    <a:cubicBezTo>
                      <a:pt x="637" y="3065"/>
                      <a:pt x="686" y="3057"/>
                      <a:pt x="735" y="3045"/>
                    </a:cubicBezTo>
                    <a:cubicBezTo>
                      <a:pt x="781" y="3207"/>
                      <a:pt x="924" y="3305"/>
                      <a:pt x="1074" y="3305"/>
                    </a:cubicBezTo>
                    <a:cubicBezTo>
                      <a:pt x="1140" y="3305"/>
                      <a:pt x="1207" y="3286"/>
                      <a:pt x="1268" y="3245"/>
                    </a:cubicBezTo>
                    <a:cubicBezTo>
                      <a:pt x="1302" y="3312"/>
                      <a:pt x="1368" y="3412"/>
                      <a:pt x="1468" y="3445"/>
                    </a:cubicBezTo>
                    <a:cubicBezTo>
                      <a:pt x="1569" y="3445"/>
                      <a:pt x="1702" y="3445"/>
                      <a:pt x="1769" y="3378"/>
                    </a:cubicBezTo>
                    <a:cubicBezTo>
                      <a:pt x="1802" y="3478"/>
                      <a:pt x="1902" y="3545"/>
                      <a:pt x="2002" y="3579"/>
                    </a:cubicBezTo>
                    <a:cubicBezTo>
                      <a:pt x="2102" y="3579"/>
                      <a:pt x="2202" y="3579"/>
                      <a:pt x="2269" y="3512"/>
                    </a:cubicBezTo>
                    <a:cubicBezTo>
                      <a:pt x="2336" y="3612"/>
                      <a:pt x="2402" y="3679"/>
                      <a:pt x="2503" y="3712"/>
                    </a:cubicBezTo>
                    <a:cubicBezTo>
                      <a:pt x="2529" y="3721"/>
                      <a:pt x="2556" y="3725"/>
                      <a:pt x="2583" y="3725"/>
                    </a:cubicBezTo>
                    <a:cubicBezTo>
                      <a:pt x="2656" y="3725"/>
                      <a:pt x="2729" y="3694"/>
                      <a:pt x="2803" y="3645"/>
                    </a:cubicBezTo>
                    <a:cubicBezTo>
                      <a:pt x="2836" y="3745"/>
                      <a:pt x="2903" y="3812"/>
                      <a:pt x="3003" y="3845"/>
                    </a:cubicBezTo>
                    <a:cubicBezTo>
                      <a:pt x="3030" y="3854"/>
                      <a:pt x="3057" y="3858"/>
                      <a:pt x="3083" y="3858"/>
                    </a:cubicBezTo>
                    <a:cubicBezTo>
                      <a:pt x="3157" y="3858"/>
                      <a:pt x="3230" y="3827"/>
                      <a:pt x="3303" y="3779"/>
                    </a:cubicBezTo>
                    <a:cubicBezTo>
                      <a:pt x="3336" y="3879"/>
                      <a:pt x="3437" y="3945"/>
                      <a:pt x="3537" y="3979"/>
                    </a:cubicBezTo>
                    <a:cubicBezTo>
                      <a:pt x="3556" y="3989"/>
                      <a:pt x="3581" y="3993"/>
                      <a:pt x="3609" y="3993"/>
                    </a:cubicBezTo>
                    <a:cubicBezTo>
                      <a:pt x="3676" y="3993"/>
                      <a:pt x="3756" y="3969"/>
                      <a:pt x="3803" y="3945"/>
                    </a:cubicBezTo>
                    <a:cubicBezTo>
                      <a:pt x="3837" y="4012"/>
                      <a:pt x="3937" y="4079"/>
                      <a:pt x="4037" y="4112"/>
                    </a:cubicBezTo>
                    <a:cubicBezTo>
                      <a:pt x="4078" y="4126"/>
                      <a:pt x="4120" y="4134"/>
                      <a:pt x="4159" y="4134"/>
                    </a:cubicBezTo>
                    <a:cubicBezTo>
                      <a:pt x="4214" y="4134"/>
                      <a:pt x="4265" y="4118"/>
                      <a:pt x="4304" y="4079"/>
                    </a:cubicBezTo>
                    <a:cubicBezTo>
                      <a:pt x="4368" y="4208"/>
                      <a:pt x="4489" y="4282"/>
                      <a:pt x="4620" y="4282"/>
                    </a:cubicBezTo>
                    <a:cubicBezTo>
                      <a:pt x="4692" y="4282"/>
                      <a:pt x="4767" y="4260"/>
                      <a:pt x="4838" y="4212"/>
                    </a:cubicBezTo>
                    <a:cubicBezTo>
                      <a:pt x="4871" y="4312"/>
                      <a:pt x="4938" y="4379"/>
                      <a:pt x="5038" y="4412"/>
                    </a:cubicBezTo>
                    <a:lnTo>
                      <a:pt x="5071" y="4412"/>
                    </a:lnTo>
                    <a:cubicBezTo>
                      <a:pt x="5094" y="4418"/>
                      <a:pt x="5117" y="4421"/>
                      <a:pt x="5140" y="4421"/>
                    </a:cubicBezTo>
                    <a:cubicBezTo>
                      <a:pt x="5249" y="4421"/>
                      <a:pt x="5355" y="4356"/>
                      <a:pt x="5438" y="4246"/>
                    </a:cubicBezTo>
                    <a:cubicBezTo>
                      <a:pt x="5513" y="4321"/>
                      <a:pt x="5607" y="4358"/>
                      <a:pt x="5705" y="4358"/>
                    </a:cubicBezTo>
                    <a:cubicBezTo>
                      <a:pt x="5738" y="4358"/>
                      <a:pt x="5772" y="4354"/>
                      <a:pt x="5805" y="4346"/>
                    </a:cubicBezTo>
                    <a:cubicBezTo>
                      <a:pt x="5938" y="4279"/>
                      <a:pt x="6005" y="4146"/>
                      <a:pt x="6038" y="4012"/>
                    </a:cubicBezTo>
                    <a:cubicBezTo>
                      <a:pt x="6172" y="4012"/>
                      <a:pt x="6305" y="3945"/>
                      <a:pt x="6372" y="3812"/>
                    </a:cubicBezTo>
                    <a:cubicBezTo>
                      <a:pt x="6472" y="3679"/>
                      <a:pt x="6472" y="3545"/>
                      <a:pt x="6372" y="3412"/>
                    </a:cubicBezTo>
                    <a:cubicBezTo>
                      <a:pt x="6505" y="3312"/>
                      <a:pt x="6572" y="3178"/>
                      <a:pt x="6572" y="3045"/>
                    </a:cubicBezTo>
                    <a:cubicBezTo>
                      <a:pt x="6539" y="2911"/>
                      <a:pt x="6472" y="2778"/>
                      <a:pt x="6372" y="2745"/>
                    </a:cubicBezTo>
                    <a:cubicBezTo>
                      <a:pt x="6439" y="2645"/>
                      <a:pt x="6439" y="2511"/>
                      <a:pt x="6405" y="2411"/>
                    </a:cubicBezTo>
                    <a:cubicBezTo>
                      <a:pt x="6372" y="2278"/>
                      <a:pt x="6272" y="2211"/>
                      <a:pt x="6172" y="2178"/>
                    </a:cubicBezTo>
                    <a:cubicBezTo>
                      <a:pt x="6205" y="2077"/>
                      <a:pt x="6205" y="1944"/>
                      <a:pt x="6172" y="1844"/>
                    </a:cubicBezTo>
                    <a:cubicBezTo>
                      <a:pt x="6105" y="1744"/>
                      <a:pt x="6005" y="1677"/>
                      <a:pt x="5905" y="1677"/>
                    </a:cubicBezTo>
                    <a:cubicBezTo>
                      <a:pt x="5938" y="1577"/>
                      <a:pt x="5905" y="1444"/>
                      <a:pt x="5838" y="1344"/>
                    </a:cubicBezTo>
                    <a:cubicBezTo>
                      <a:pt x="5772" y="1277"/>
                      <a:pt x="5671" y="1210"/>
                      <a:pt x="5538" y="1210"/>
                    </a:cubicBezTo>
                    <a:cubicBezTo>
                      <a:pt x="5571" y="1110"/>
                      <a:pt x="5505" y="977"/>
                      <a:pt x="5438" y="910"/>
                    </a:cubicBezTo>
                    <a:cubicBezTo>
                      <a:pt x="5365" y="861"/>
                      <a:pt x="5291" y="830"/>
                      <a:pt x="5218" y="830"/>
                    </a:cubicBezTo>
                    <a:cubicBezTo>
                      <a:pt x="5191" y="830"/>
                      <a:pt x="5165" y="834"/>
                      <a:pt x="5138" y="843"/>
                    </a:cubicBezTo>
                    <a:cubicBezTo>
                      <a:pt x="5138" y="710"/>
                      <a:pt x="5071" y="610"/>
                      <a:pt x="4971" y="543"/>
                    </a:cubicBezTo>
                    <a:cubicBezTo>
                      <a:pt x="4912" y="504"/>
                      <a:pt x="4854" y="488"/>
                      <a:pt x="4795" y="488"/>
                    </a:cubicBezTo>
                    <a:cubicBezTo>
                      <a:pt x="4754" y="488"/>
                      <a:pt x="4712" y="496"/>
                      <a:pt x="4671" y="510"/>
                    </a:cubicBezTo>
                    <a:cubicBezTo>
                      <a:pt x="4637" y="410"/>
                      <a:pt x="4571" y="310"/>
                      <a:pt x="4471" y="276"/>
                    </a:cubicBezTo>
                    <a:cubicBezTo>
                      <a:pt x="4432" y="251"/>
                      <a:pt x="4389" y="240"/>
                      <a:pt x="4345" y="240"/>
                    </a:cubicBezTo>
                    <a:cubicBezTo>
                      <a:pt x="4273" y="240"/>
                      <a:pt x="4199" y="268"/>
                      <a:pt x="4137" y="310"/>
                    </a:cubicBezTo>
                    <a:cubicBezTo>
                      <a:pt x="4104" y="176"/>
                      <a:pt x="4004" y="109"/>
                      <a:pt x="3904" y="76"/>
                    </a:cubicBezTo>
                    <a:cubicBezTo>
                      <a:pt x="3879" y="68"/>
                      <a:pt x="3851" y="63"/>
                      <a:pt x="3824" y="63"/>
                    </a:cubicBezTo>
                    <a:cubicBezTo>
                      <a:pt x="3741" y="63"/>
                      <a:pt x="3653" y="101"/>
                      <a:pt x="3603" y="176"/>
                    </a:cubicBezTo>
                    <a:cubicBezTo>
                      <a:pt x="3537" y="76"/>
                      <a:pt x="3437" y="9"/>
                      <a:pt x="3336" y="9"/>
                    </a:cubicBezTo>
                    <a:cubicBezTo>
                      <a:pt x="3312" y="3"/>
                      <a:pt x="3289" y="0"/>
                      <a:pt x="3266" y="0"/>
                    </a:cubicBezTo>
                    <a:cubicBezTo>
                      <a:pt x="3167" y="0"/>
                      <a:pt x="3091" y="55"/>
                      <a:pt x="3036" y="109"/>
                    </a:cubicBezTo>
                    <a:cubicBezTo>
                      <a:pt x="2982" y="55"/>
                      <a:pt x="2883" y="0"/>
                      <a:pt x="2794" y="0"/>
                    </a:cubicBezTo>
                    <a:close/>
                  </a:path>
                </a:pathLst>
              </a:custGeom>
              <a:solidFill>
                <a:srgbClr val="96F3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3245813" y="761307"/>
                <a:ext cx="160894" cy="120225"/>
              </a:xfrm>
              <a:custGeom>
                <a:avLst/>
                <a:gdLst/>
                <a:ahLst/>
                <a:cxnLst/>
                <a:rect l="l" t="t" r="r" b="b"/>
                <a:pathLst>
                  <a:path w="5772" h="4313" extrusionOk="0">
                    <a:moveTo>
                      <a:pt x="2502" y="1"/>
                    </a:moveTo>
                    <a:cubicBezTo>
                      <a:pt x="2402" y="34"/>
                      <a:pt x="2302" y="101"/>
                      <a:pt x="2269" y="201"/>
                    </a:cubicBezTo>
                    <a:cubicBezTo>
                      <a:pt x="2220" y="152"/>
                      <a:pt x="2135" y="121"/>
                      <a:pt x="2067" y="121"/>
                    </a:cubicBezTo>
                    <a:cubicBezTo>
                      <a:pt x="2042" y="121"/>
                      <a:pt x="2020" y="125"/>
                      <a:pt x="2002" y="134"/>
                    </a:cubicBezTo>
                    <a:cubicBezTo>
                      <a:pt x="1868" y="168"/>
                      <a:pt x="1802" y="234"/>
                      <a:pt x="1768" y="368"/>
                    </a:cubicBezTo>
                    <a:cubicBezTo>
                      <a:pt x="1718" y="335"/>
                      <a:pt x="1668" y="318"/>
                      <a:pt x="1622" y="318"/>
                    </a:cubicBezTo>
                    <a:cubicBezTo>
                      <a:pt x="1577" y="318"/>
                      <a:pt x="1535" y="335"/>
                      <a:pt x="1501" y="368"/>
                    </a:cubicBezTo>
                    <a:cubicBezTo>
                      <a:pt x="1401" y="401"/>
                      <a:pt x="1301" y="501"/>
                      <a:pt x="1301" y="601"/>
                    </a:cubicBezTo>
                    <a:cubicBezTo>
                      <a:pt x="1260" y="588"/>
                      <a:pt x="1218" y="579"/>
                      <a:pt x="1177" y="579"/>
                    </a:cubicBezTo>
                    <a:cubicBezTo>
                      <a:pt x="1118" y="579"/>
                      <a:pt x="1060" y="596"/>
                      <a:pt x="1001" y="635"/>
                    </a:cubicBezTo>
                    <a:cubicBezTo>
                      <a:pt x="934" y="735"/>
                      <a:pt x="868" y="835"/>
                      <a:pt x="834" y="935"/>
                    </a:cubicBezTo>
                    <a:cubicBezTo>
                      <a:pt x="809" y="927"/>
                      <a:pt x="784" y="922"/>
                      <a:pt x="760" y="922"/>
                    </a:cubicBezTo>
                    <a:cubicBezTo>
                      <a:pt x="686" y="922"/>
                      <a:pt x="617" y="960"/>
                      <a:pt x="567" y="1035"/>
                    </a:cubicBezTo>
                    <a:cubicBezTo>
                      <a:pt x="501" y="1102"/>
                      <a:pt x="434" y="1235"/>
                      <a:pt x="434" y="1369"/>
                    </a:cubicBezTo>
                    <a:cubicBezTo>
                      <a:pt x="301" y="1369"/>
                      <a:pt x="201" y="1469"/>
                      <a:pt x="167" y="1569"/>
                    </a:cubicBezTo>
                    <a:cubicBezTo>
                      <a:pt x="100" y="1702"/>
                      <a:pt x="100" y="1869"/>
                      <a:pt x="167" y="2002"/>
                    </a:cubicBezTo>
                    <a:cubicBezTo>
                      <a:pt x="67" y="2102"/>
                      <a:pt x="0" y="2236"/>
                      <a:pt x="0" y="2369"/>
                    </a:cubicBezTo>
                    <a:cubicBezTo>
                      <a:pt x="34" y="2503"/>
                      <a:pt x="100" y="2603"/>
                      <a:pt x="234" y="2670"/>
                    </a:cubicBezTo>
                    <a:cubicBezTo>
                      <a:pt x="167" y="2803"/>
                      <a:pt x="201" y="2936"/>
                      <a:pt x="301" y="3036"/>
                    </a:cubicBezTo>
                    <a:cubicBezTo>
                      <a:pt x="344" y="3101"/>
                      <a:pt x="415" y="3138"/>
                      <a:pt x="486" y="3138"/>
                    </a:cubicBezTo>
                    <a:cubicBezTo>
                      <a:pt x="526" y="3138"/>
                      <a:pt x="565" y="3127"/>
                      <a:pt x="601" y="3103"/>
                    </a:cubicBezTo>
                    <a:cubicBezTo>
                      <a:pt x="634" y="3203"/>
                      <a:pt x="701" y="3303"/>
                      <a:pt x="834" y="3337"/>
                    </a:cubicBezTo>
                    <a:cubicBezTo>
                      <a:pt x="852" y="3346"/>
                      <a:pt x="872" y="3350"/>
                      <a:pt x="894" y="3350"/>
                    </a:cubicBezTo>
                    <a:cubicBezTo>
                      <a:pt x="952" y="3350"/>
                      <a:pt x="1019" y="3319"/>
                      <a:pt x="1068" y="3270"/>
                    </a:cubicBezTo>
                    <a:cubicBezTo>
                      <a:pt x="1101" y="3370"/>
                      <a:pt x="1168" y="3437"/>
                      <a:pt x="1268" y="3470"/>
                    </a:cubicBezTo>
                    <a:cubicBezTo>
                      <a:pt x="1286" y="3479"/>
                      <a:pt x="1306" y="3483"/>
                      <a:pt x="1327" y="3483"/>
                    </a:cubicBezTo>
                    <a:cubicBezTo>
                      <a:pt x="1386" y="3483"/>
                      <a:pt x="1453" y="3452"/>
                      <a:pt x="1501" y="3403"/>
                    </a:cubicBezTo>
                    <a:cubicBezTo>
                      <a:pt x="1535" y="3503"/>
                      <a:pt x="1602" y="3570"/>
                      <a:pt x="1702" y="3570"/>
                    </a:cubicBezTo>
                    <a:cubicBezTo>
                      <a:pt x="1731" y="3580"/>
                      <a:pt x="1757" y="3584"/>
                      <a:pt x="1783" y="3584"/>
                    </a:cubicBezTo>
                    <a:cubicBezTo>
                      <a:pt x="1844" y="3584"/>
                      <a:pt x="1898" y="3560"/>
                      <a:pt x="1968" y="3537"/>
                    </a:cubicBezTo>
                    <a:cubicBezTo>
                      <a:pt x="1968" y="3604"/>
                      <a:pt x="2035" y="3670"/>
                      <a:pt x="2135" y="3704"/>
                    </a:cubicBezTo>
                    <a:cubicBezTo>
                      <a:pt x="2162" y="3713"/>
                      <a:pt x="2189" y="3717"/>
                      <a:pt x="2215" y="3717"/>
                    </a:cubicBezTo>
                    <a:cubicBezTo>
                      <a:pt x="2287" y="3717"/>
                      <a:pt x="2353" y="3686"/>
                      <a:pt x="2402" y="3637"/>
                    </a:cubicBezTo>
                    <a:cubicBezTo>
                      <a:pt x="2435" y="3737"/>
                      <a:pt x="2502" y="3804"/>
                      <a:pt x="2569" y="3837"/>
                    </a:cubicBezTo>
                    <a:cubicBezTo>
                      <a:pt x="2669" y="3837"/>
                      <a:pt x="2769" y="3837"/>
                      <a:pt x="2836" y="3770"/>
                    </a:cubicBezTo>
                    <a:cubicBezTo>
                      <a:pt x="2869" y="3870"/>
                      <a:pt x="2936" y="3937"/>
                      <a:pt x="3036" y="3937"/>
                    </a:cubicBezTo>
                    <a:cubicBezTo>
                      <a:pt x="3054" y="3946"/>
                      <a:pt x="3074" y="3950"/>
                      <a:pt x="3095" y="3950"/>
                    </a:cubicBezTo>
                    <a:cubicBezTo>
                      <a:pt x="3154" y="3950"/>
                      <a:pt x="3221" y="3919"/>
                      <a:pt x="3269" y="3870"/>
                    </a:cubicBezTo>
                    <a:cubicBezTo>
                      <a:pt x="3303" y="3970"/>
                      <a:pt x="3369" y="4037"/>
                      <a:pt x="3470" y="4071"/>
                    </a:cubicBezTo>
                    <a:cubicBezTo>
                      <a:pt x="3496" y="4079"/>
                      <a:pt x="3521" y="4084"/>
                      <a:pt x="3544" y="4084"/>
                    </a:cubicBezTo>
                    <a:cubicBezTo>
                      <a:pt x="3608" y="4084"/>
                      <a:pt x="3663" y="4053"/>
                      <a:pt x="3736" y="4004"/>
                    </a:cubicBezTo>
                    <a:cubicBezTo>
                      <a:pt x="3736" y="4104"/>
                      <a:pt x="3803" y="4171"/>
                      <a:pt x="3903" y="4204"/>
                    </a:cubicBezTo>
                    <a:cubicBezTo>
                      <a:pt x="3964" y="4155"/>
                      <a:pt x="4035" y="4133"/>
                      <a:pt x="4101" y="4133"/>
                    </a:cubicBezTo>
                    <a:cubicBezTo>
                      <a:pt x="4214" y="4133"/>
                      <a:pt x="4316" y="4198"/>
                      <a:pt x="4337" y="4304"/>
                    </a:cubicBezTo>
                    <a:cubicBezTo>
                      <a:pt x="4360" y="4310"/>
                      <a:pt x="4384" y="4313"/>
                      <a:pt x="4407" y="4313"/>
                    </a:cubicBezTo>
                    <a:cubicBezTo>
                      <a:pt x="4515" y="4313"/>
                      <a:pt x="4615" y="4253"/>
                      <a:pt x="4670" y="4171"/>
                    </a:cubicBezTo>
                    <a:cubicBezTo>
                      <a:pt x="4725" y="4226"/>
                      <a:pt x="4791" y="4250"/>
                      <a:pt x="4855" y="4250"/>
                    </a:cubicBezTo>
                    <a:cubicBezTo>
                      <a:pt x="4907" y="4250"/>
                      <a:pt x="4959" y="4234"/>
                      <a:pt x="5004" y="4204"/>
                    </a:cubicBezTo>
                    <a:cubicBezTo>
                      <a:pt x="5104" y="4137"/>
                      <a:pt x="5204" y="4037"/>
                      <a:pt x="5204" y="3870"/>
                    </a:cubicBezTo>
                    <a:cubicBezTo>
                      <a:pt x="5222" y="3875"/>
                      <a:pt x="5240" y="3877"/>
                      <a:pt x="5258" y="3877"/>
                    </a:cubicBezTo>
                    <a:cubicBezTo>
                      <a:pt x="5372" y="3877"/>
                      <a:pt x="5480" y="3790"/>
                      <a:pt x="5538" y="3704"/>
                    </a:cubicBezTo>
                    <a:cubicBezTo>
                      <a:pt x="5638" y="3570"/>
                      <a:pt x="5638" y="3403"/>
                      <a:pt x="5571" y="3237"/>
                    </a:cubicBezTo>
                    <a:cubicBezTo>
                      <a:pt x="5671" y="3170"/>
                      <a:pt x="5771" y="3036"/>
                      <a:pt x="5738" y="2870"/>
                    </a:cubicBezTo>
                    <a:cubicBezTo>
                      <a:pt x="5738" y="2770"/>
                      <a:pt x="5704" y="2636"/>
                      <a:pt x="5604" y="2569"/>
                    </a:cubicBezTo>
                    <a:cubicBezTo>
                      <a:pt x="5638" y="2469"/>
                      <a:pt x="5671" y="2369"/>
                      <a:pt x="5638" y="2236"/>
                    </a:cubicBezTo>
                    <a:cubicBezTo>
                      <a:pt x="5604" y="2136"/>
                      <a:pt x="5538" y="2069"/>
                      <a:pt x="5438" y="2036"/>
                    </a:cubicBezTo>
                    <a:cubicBezTo>
                      <a:pt x="5471" y="1936"/>
                      <a:pt x="5471" y="1836"/>
                      <a:pt x="5438" y="1702"/>
                    </a:cubicBezTo>
                    <a:cubicBezTo>
                      <a:pt x="5404" y="1635"/>
                      <a:pt x="5304" y="1569"/>
                      <a:pt x="5204" y="1535"/>
                    </a:cubicBezTo>
                    <a:cubicBezTo>
                      <a:pt x="5237" y="1435"/>
                      <a:pt x="5204" y="1335"/>
                      <a:pt x="5171" y="1235"/>
                    </a:cubicBezTo>
                    <a:cubicBezTo>
                      <a:pt x="5104" y="1135"/>
                      <a:pt x="5004" y="1102"/>
                      <a:pt x="4904" y="1102"/>
                    </a:cubicBezTo>
                    <a:cubicBezTo>
                      <a:pt x="4937" y="1002"/>
                      <a:pt x="4904" y="902"/>
                      <a:pt x="4837" y="802"/>
                    </a:cubicBezTo>
                    <a:cubicBezTo>
                      <a:pt x="4788" y="753"/>
                      <a:pt x="4704" y="722"/>
                      <a:pt x="4636" y="722"/>
                    </a:cubicBezTo>
                    <a:cubicBezTo>
                      <a:pt x="4611" y="722"/>
                      <a:pt x="4588" y="726"/>
                      <a:pt x="4570" y="735"/>
                    </a:cubicBezTo>
                    <a:cubicBezTo>
                      <a:pt x="4570" y="635"/>
                      <a:pt x="4504" y="535"/>
                      <a:pt x="4437" y="468"/>
                    </a:cubicBezTo>
                    <a:cubicBezTo>
                      <a:pt x="4387" y="435"/>
                      <a:pt x="4337" y="418"/>
                      <a:pt x="4291" y="418"/>
                    </a:cubicBezTo>
                    <a:cubicBezTo>
                      <a:pt x="4245" y="418"/>
                      <a:pt x="4203" y="435"/>
                      <a:pt x="4170" y="468"/>
                    </a:cubicBezTo>
                    <a:cubicBezTo>
                      <a:pt x="4137" y="368"/>
                      <a:pt x="4070" y="268"/>
                      <a:pt x="4003" y="234"/>
                    </a:cubicBezTo>
                    <a:cubicBezTo>
                      <a:pt x="3965" y="209"/>
                      <a:pt x="3927" y="198"/>
                      <a:pt x="3889" y="198"/>
                    </a:cubicBezTo>
                    <a:cubicBezTo>
                      <a:pt x="3827" y="198"/>
                      <a:pt x="3765" y="227"/>
                      <a:pt x="3703" y="268"/>
                    </a:cubicBezTo>
                    <a:cubicBezTo>
                      <a:pt x="3670" y="168"/>
                      <a:pt x="3603" y="68"/>
                      <a:pt x="3503" y="68"/>
                    </a:cubicBezTo>
                    <a:cubicBezTo>
                      <a:pt x="3476" y="59"/>
                      <a:pt x="3449" y="55"/>
                      <a:pt x="3423" y="55"/>
                    </a:cubicBezTo>
                    <a:cubicBezTo>
                      <a:pt x="3352" y="55"/>
                      <a:pt x="3285" y="86"/>
                      <a:pt x="3236" y="134"/>
                    </a:cubicBezTo>
                    <a:cubicBezTo>
                      <a:pt x="3203" y="68"/>
                      <a:pt x="3103" y="1"/>
                      <a:pt x="3003" y="1"/>
                    </a:cubicBezTo>
                    <a:cubicBezTo>
                      <a:pt x="2902" y="1"/>
                      <a:pt x="2802" y="34"/>
                      <a:pt x="2736" y="134"/>
                    </a:cubicBezTo>
                    <a:cubicBezTo>
                      <a:pt x="2702" y="34"/>
                      <a:pt x="2602"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 name="Google Shape;314;p30"/>
            <p:cNvSpPr/>
            <p:nvPr/>
          </p:nvSpPr>
          <p:spPr>
            <a:xfrm>
              <a:off x="3386224" y="1157451"/>
              <a:ext cx="747607" cy="274541"/>
            </a:xfrm>
            <a:custGeom>
              <a:avLst/>
              <a:gdLst/>
              <a:ahLst/>
              <a:cxnLst/>
              <a:rect l="l" t="t" r="r" b="b"/>
              <a:pathLst>
                <a:path w="26820" h="9849" extrusionOk="0">
                  <a:moveTo>
                    <a:pt x="24585" y="0"/>
                  </a:moveTo>
                  <a:cubicBezTo>
                    <a:pt x="22183" y="1735"/>
                    <a:pt x="17279" y="3469"/>
                    <a:pt x="15078" y="4503"/>
                  </a:cubicBezTo>
                  <a:cubicBezTo>
                    <a:pt x="14950" y="4562"/>
                    <a:pt x="14765" y="4588"/>
                    <a:pt x="14530" y="4588"/>
                  </a:cubicBezTo>
                  <a:cubicBezTo>
                    <a:pt x="12617" y="4588"/>
                    <a:pt x="7461" y="2797"/>
                    <a:pt x="4370" y="1668"/>
                  </a:cubicBezTo>
                  <a:cubicBezTo>
                    <a:pt x="4071" y="1556"/>
                    <a:pt x="3761" y="1502"/>
                    <a:pt x="3456" y="1502"/>
                  </a:cubicBezTo>
                  <a:cubicBezTo>
                    <a:pt x="2399" y="1502"/>
                    <a:pt x="1389" y="2142"/>
                    <a:pt x="1001" y="3202"/>
                  </a:cubicBezTo>
                  <a:lnTo>
                    <a:pt x="567" y="4203"/>
                  </a:lnTo>
                  <a:cubicBezTo>
                    <a:pt x="0" y="5704"/>
                    <a:pt x="834" y="7372"/>
                    <a:pt x="2369" y="7772"/>
                  </a:cubicBezTo>
                  <a:cubicBezTo>
                    <a:pt x="5573" y="8619"/>
                    <a:pt x="10749" y="9848"/>
                    <a:pt x="14224" y="9848"/>
                  </a:cubicBezTo>
                  <a:cubicBezTo>
                    <a:pt x="14584" y="9848"/>
                    <a:pt x="14925" y="9835"/>
                    <a:pt x="15245" y="9807"/>
                  </a:cubicBezTo>
                  <a:cubicBezTo>
                    <a:pt x="17446" y="9607"/>
                    <a:pt x="24818" y="5004"/>
                    <a:pt x="26819" y="1268"/>
                  </a:cubicBezTo>
                  <a:cubicBezTo>
                    <a:pt x="26553" y="801"/>
                    <a:pt x="25152" y="100"/>
                    <a:pt x="2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4030603" y="1101643"/>
              <a:ext cx="165550" cy="111611"/>
            </a:xfrm>
            <a:custGeom>
              <a:avLst/>
              <a:gdLst/>
              <a:ahLst/>
              <a:cxnLst/>
              <a:rect l="l" t="t" r="r" b="b"/>
              <a:pathLst>
                <a:path w="5939" h="4004" extrusionOk="0">
                  <a:moveTo>
                    <a:pt x="2036" y="1"/>
                  </a:moveTo>
                  <a:cubicBezTo>
                    <a:pt x="2036" y="1"/>
                    <a:pt x="1" y="2136"/>
                    <a:pt x="1335" y="4004"/>
                  </a:cubicBezTo>
                  <a:lnTo>
                    <a:pt x="3537" y="3537"/>
                  </a:lnTo>
                  <a:lnTo>
                    <a:pt x="5938" y="1202"/>
                  </a:lnTo>
                  <a:lnTo>
                    <a:pt x="2036" y="1"/>
                  </a:ln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4087331" y="1020748"/>
              <a:ext cx="124629" cy="114399"/>
            </a:xfrm>
            <a:custGeom>
              <a:avLst/>
              <a:gdLst/>
              <a:ahLst/>
              <a:cxnLst/>
              <a:rect l="l" t="t" r="r" b="b"/>
              <a:pathLst>
                <a:path w="4471" h="4104" extrusionOk="0">
                  <a:moveTo>
                    <a:pt x="901" y="1"/>
                  </a:moveTo>
                  <a:lnTo>
                    <a:pt x="1" y="2903"/>
                  </a:lnTo>
                  <a:lnTo>
                    <a:pt x="3903" y="4104"/>
                  </a:lnTo>
                  <a:lnTo>
                    <a:pt x="4470" y="901"/>
                  </a:lnTo>
                  <a:lnTo>
                    <a:pt x="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3250469" y="905453"/>
              <a:ext cx="96726" cy="40948"/>
            </a:xfrm>
            <a:custGeom>
              <a:avLst/>
              <a:gdLst/>
              <a:ahLst/>
              <a:cxnLst/>
              <a:rect l="l" t="t" r="r" b="b"/>
              <a:pathLst>
                <a:path w="3470" h="1469" extrusionOk="0">
                  <a:moveTo>
                    <a:pt x="801" y="0"/>
                  </a:moveTo>
                  <a:lnTo>
                    <a:pt x="0" y="1134"/>
                  </a:lnTo>
                  <a:lnTo>
                    <a:pt x="2469" y="1468"/>
                  </a:lnTo>
                  <a:lnTo>
                    <a:pt x="3469" y="734"/>
                  </a:lnTo>
                  <a:lnTo>
                    <a:pt x="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3157475" y="870106"/>
              <a:ext cx="52098" cy="52098"/>
            </a:xfrm>
            <a:custGeom>
              <a:avLst/>
              <a:gdLst/>
              <a:ahLst/>
              <a:cxnLst/>
              <a:rect l="l" t="t" r="r" b="b"/>
              <a:pathLst>
                <a:path w="1869" h="1869" extrusionOk="0">
                  <a:moveTo>
                    <a:pt x="0" y="1"/>
                  </a:moveTo>
                  <a:lnTo>
                    <a:pt x="67" y="935"/>
                  </a:lnTo>
                  <a:lnTo>
                    <a:pt x="1702" y="1869"/>
                  </a:lnTo>
                  <a:lnTo>
                    <a:pt x="1868" y="56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3150952" y="968285"/>
              <a:ext cx="127417" cy="43206"/>
            </a:xfrm>
            <a:custGeom>
              <a:avLst/>
              <a:gdLst/>
              <a:ahLst/>
              <a:cxnLst/>
              <a:rect l="l" t="t" r="r" b="b"/>
              <a:pathLst>
                <a:path w="4571" h="1550" extrusionOk="0">
                  <a:moveTo>
                    <a:pt x="143" y="1"/>
                  </a:moveTo>
                  <a:cubicBezTo>
                    <a:pt x="98" y="1"/>
                    <a:pt x="58" y="24"/>
                    <a:pt x="34" y="48"/>
                  </a:cubicBezTo>
                  <a:cubicBezTo>
                    <a:pt x="1" y="115"/>
                    <a:pt x="34" y="181"/>
                    <a:pt x="68" y="215"/>
                  </a:cubicBezTo>
                  <a:cubicBezTo>
                    <a:pt x="1435" y="982"/>
                    <a:pt x="2903" y="1449"/>
                    <a:pt x="4471" y="1549"/>
                  </a:cubicBezTo>
                  <a:cubicBezTo>
                    <a:pt x="4538" y="1549"/>
                    <a:pt x="4571" y="1482"/>
                    <a:pt x="4571" y="1416"/>
                  </a:cubicBezTo>
                  <a:cubicBezTo>
                    <a:pt x="4571" y="1349"/>
                    <a:pt x="4538" y="1282"/>
                    <a:pt x="4471" y="1282"/>
                  </a:cubicBezTo>
                  <a:cubicBezTo>
                    <a:pt x="2970" y="1182"/>
                    <a:pt x="1535" y="748"/>
                    <a:pt x="201" y="15"/>
                  </a:cubicBezTo>
                  <a:cubicBezTo>
                    <a:pt x="182" y="5"/>
                    <a:pt x="16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3797226" y="1280746"/>
              <a:ext cx="26983" cy="152894"/>
            </a:xfrm>
            <a:custGeom>
              <a:avLst/>
              <a:gdLst/>
              <a:ahLst/>
              <a:cxnLst/>
              <a:rect l="l" t="t" r="r" b="b"/>
              <a:pathLst>
                <a:path w="968" h="5485" extrusionOk="0">
                  <a:moveTo>
                    <a:pt x="138" y="1"/>
                  </a:moveTo>
                  <a:cubicBezTo>
                    <a:pt x="123" y="1"/>
                    <a:pt x="109" y="5"/>
                    <a:pt x="100" y="14"/>
                  </a:cubicBezTo>
                  <a:cubicBezTo>
                    <a:pt x="34" y="47"/>
                    <a:pt x="0" y="114"/>
                    <a:pt x="34" y="180"/>
                  </a:cubicBezTo>
                  <a:cubicBezTo>
                    <a:pt x="300" y="914"/>
                    <a:pt x="867" y="3416"/>
                    <a:pt x="467" y="5351"/>
                  </a:cubicBezTo>
                  <a:cubicBezTo>
                    <a:pt x="467" y="5384"/>
                    <a:pt x="501" y="5451"/>
                    <a:pt x="567" y="5484"/>
                  </a:cubicBezTo>
                  <a:lnTo>
                    <a:pt x="601" y="5484"/>
                  </a:lnTo>
                  <a:cubicBezTo>
                    <a:pt x="634" y="5484"/>
                    <a:pt x="701" y="5451"/>
                    <a:pt x="701" y="5384"/>
                  </a:cubicBezTo>
                  <a:cubicBezTo>
                    <a:pt x="968" y="3616"/>
                    <a:pt x="801" y="1782"/>
                    <a:pt x="234" y="80"/>
                  </a:cubicBezTo>
                  <a:cubicBezTo>
                    <a:pt x="234" y="31"/>
                    <a:pt x="180"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3444791" y="1195892"/>
              <a:ext cx="79081" cy="198693"/>
            </a:xfrm>
            <a:custGeom>
              <a:avLst/>
              <a:gdLst/>
              <a:ahLst/>
              <a:cxnLst/>
              <a:rect l="l" t="t" r="r" b="b"/>
              <a:pathLst>
                <a:path w="2837" h="7128" extrusionOk="0">
                  <a:moveTo>
                    <a:pt x="1521" y="0"/>
                  </a:moveTo>
                  <a:cubicBezTo>
                    <a:pt x="1486" y="0"/>
                    <a:pt x="1455" y="16"/>
                    <a:pt x="1435" y="55"/>
                  </a:cubicBezTo>
                  <a:cubicBezTo>
                    <a:pt x="268" y="1590"/>
                    <a:pt x="1" y="3658"/>
                    <a:pt x="768" y="5459"/>
                  </a:cubicBezTo>
                  <a:cubicBezTo>
                    <a:pt x="1202" y="6427"/>
                    <a:pt x="1936" y="7060"/>
                    <a:pt x="2703" y="7127"/>
                  </a:cubicBezTo>
                  <a:cubicBezTo>
                    <a:pt x="2736" y="7127"/>
                    <a:pt x="2803" y="7060"/>
                    <a:pt x="2836" y="7027"/>
                  </a:cubicBezTo>
                  <a:cubicBezTo>
                    <a:pt x="2836" y="6960"/>
                    <a:pt x="2769" y="6894"/>
                    <a:pt x="2703" y="6894"/>
                  </a:cubicBezTo>
                  <a:cubicBezTo>
                    <a:pt x="2036" y="6827"/>
                    <a:pt x="1402" y="6260"/>
                    <a:pt x="1002" y="5393"/>
                  </a:cubicBezTo>
                  <a:cubicBezTo>
                    <a:pt x="268" y="3658"/>
                    <a:pt x="501" y="1690"/>
                    <a:pt x="1602" y="189"/>
                  </a:cubicBezTo>
                  <a:cubicBezTo>
                    <a:pt x="1669" y="122"/>
                    <a:pt x="1635" y="55"/>
                    <a:pt x="1602" y="22"/>
                  </a:cubicBezTo>
                  <a:cubicBezTo>
                    <a:pt x="1574" y="8"/>
                    <a:pt x="1547" y="0"/>
                    <a:pt x="1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2965912" y="1188086"/>
              <a:ext cx="162762" cy="155347"/>
            </a:xfrm>
            <a:custGeom>
              <a:avLst/>
              <a:gdLst/>
              <a:ahLst/>
              <a:cxnLst/>
              <a:rect l="l" t="t" r="r" b="b"/>
              <a:pathLst>
                <a:path w="5839" h="5573" extrusionOk="0">
                  <a:moveTo>
                    <a:pt x="5615" y="1"/>
                  </a:moveTo>
                  <a:cubicBezTo>
                    <a:pt x="2754" y="1"/>
                    <a:pt x="430" y="3128"/>
                    <a:pt x="1" y="5439"/>
                  </a:cubicBezTo>
                  <a:cubicBezTo>
                    <a:pt x="1" y="5506"/>
                    <a:pt x="34" y="5539"/>
                    <a:pt x="101" y="5573"/>
                  </a:cubicBezTo>
                  <a:lnTo>
                    <a:pt x="134" y="5573"/>
                  </a:lnTo>
                  <a:cubicBezTo>
                    <a:pt x="168" y="5573"/>
                    <a:pt x="234" y="5539"/>
                    <a:pt x="234" y="5472"/>
                  </a:cubicBezTo>
                  <a:cubicBezTo>
                    <a:pt x="663" y="3261"/>
                    <a:pt x="2888" y="234"/>
                    <a:pt x="5616" y="234"/>
                  </a:cubicBezTo>
                  <a:cubicBezTo>
                    <a:pt x="5646" y="234"/>
                    <a:pt x="5675" y="235"/>
                    <a:pt x="5705" y="235"/>
                  </a:cubicBezTo>
                  <a:cubicBezTo>
                    <a:pt x="5772" y="235"/>
                    <a:pt x="5838" y="202"/>
                    <a:pt x="5838" y="135"/>
                  </a:cubicBezTo>
                  <a:cubicBezTo>
                    <a:pt x="5838" y="69"/>
                    <a:pt x="5772" y="2"/>
                    <a:pt x="5705" y="2"/>
                  </a:cubicBezTo>
                  <a:cubicBezTo>
                    <a:pt x="5675" y="1"/>
                    <a:pt x="5645"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4052012" y="1163946"/>
              <a:ext cx="80921" cy="40001"/>
            </a:xfrm>
            <a:custGeom>
              <a:avLst/>
              <a:gdLst/>
              <a:ahLst/>
              <a:cxnLst/>
              <a:rect l="l" t="t" r="r" b="b"/>
              <a:pathLst>
                <a:path w="2903" h="1435" extrusionOk="0">
                  <a:moveTo>
                    <a:pt x="133" y="1"/>
                  </a:moveTo>
                  <a:cubicBezTo>
                    <a:pt x="33" y="34"/>
                    <a:pt x="0" y="101"/>
                    <a:pt x="33" y="167"/>
                  </a:cubicBezTo>
                  <a:cubicBezTo>
                    <a:pt x="167" y="968"/>
                    <a:pt x="1334" y="1168"/>
                    <a:pt x="2302" y="1335"/>
                  </a:cubicBezTo>
                  <a:lnTo>
                    <a:pt x="2735" y="1435"/>
                  </a:lnTo>
                  <a:lnTo>
                    <a:pt x="2769" y="1435"/>
                  </a:lnTo>
                  <a:cubicBezTo>
                    <a:pt x="2835" y="1402"/>
                    <a:pt x="2869" y="1368"/>
                    <a:pt x="2902" y="1335"/>
                  </a:cubicBezTo>
                  <a:cubicBezTo>
                    <a:pt x="2902" y="1268"/>
                    <a:pt x="2869" y="1201"/>
                    <a:pt x="2802" y="1168"/>
                  </a:cubicBezTo>
                  <a:cubicBezTo>
                    <a:pt x="2669" y="1168"/>
                    <a:pt x="2502" y="1135"/>
                    <a:pt x="2335" y="1101"/>
                  </a:cubicBezTo>
                  <a:cubicBezTo>
                    <a:pt x="1468" y="935"/>
                    <a:pt x="367" y="768"/>
                    <a:pt x="267" y="101"/>
                  </a:cubicBezTo>
                  <a:cubicBezTo>
                    <a:pt x="234" y="34"/>
                    <a:pt x="16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2667445" y="1044163"/>
              <a:ext cx="81311" cy="134692"/>
            </a:xfrm>
            <a:custGeom>
              <a:avLst/>
              <a:gdLst/>
              <a:ahLst/>
              <a:cxnLst/>
              <a:rect l="l" t="t" r="r" b="b"/>
              <a:pathLst>
                <a:path w="2917" h="4832" extrusionOk="0">
                  <a:moveTo>
                    <a:pt x="2732" y="0"/>
                  </a:moveTo>
                  <a:cubicBezTo>
                    <a:pt x="2710" y="0"/>
                    <a:pt x="2688" y="8"/>
                    <a:pt x="2669" y="28"/>
                  </a:cubicBezTo>
                  <a:cubicBezTo>
                    <a:pt x="1335" y="962"/>
                    <a:pt x="0" y="2963"/>
                    <a:pt x="67" y="4698"/>
                  </a:cubicBezTo>
                  <a:cubicBezTo>
                    <a:pt x="67" y="4765"/>
                    <a:pt x="134" y="4831"/>
                    <a:pt x="200" y="4831"/>
                  </a:cubicBezTo>
                  <a:cubicBezTo>
                    <a:pt x="267" y="4798"/>
                    <a:pt x="334" y="4765"/>
                    <a:pt x="334" y="4698"/>
                  </a:cubicBezTo>
                  <a:cubicBezTo>
                    <a:pt x="267" y="3030"/>
                    <a:pt x="1568" y="1095"/>
                    <a:pt x="2836" y="195"/>
                  </a:cubicBezTo>
                  <a:cubicBezTo>
                    <a:pt x="2916" y="141"/>
                    <a:pt x="2824" y="0"/>
                    <a:pt x="2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2380100" y="734685"/>
              <a:ext cx="81311" cy="33227"/>
            </a:xfrm>
            <a:custGeom>
              <a:avLst/>
              <a:gdLst/>
              <a:ahLst/>
              <a:cxnLst/>
              <a:rect l="l" t="t" r="r" b="b"/>
              <a:pathLst>
                <a:path w="2917" h="1192" extrusionOk="0">
                  <a:moveTo>
                    <a:pt x="2767" y="0"/>
                  </a:moveTo>
                  <a:cubicBezTo>
                    <a:pt x="2734" y="0"/>
                    <a:pt x="2699" y="16"/>
                    <a:pt x="2669" y="55"/>
                  </a:cubicBezTo>
                  <a:cubicBezTo>
                    <a:pt x="2316" y="599"/>
                    <a:pt x="1474" y="944"/>
                    <a:pt x="669" y="944"/>
                  </a:cubicBezTo>
                  <a:cubicBezTo>
                    <a:pt x="487" y="944"/>
                    <a:pt x="307" y="926"/>
                    <a:pt x="134" y="889"/>
                  </a:cubicBezTo>
                  <a:cubicBezTo>
                    <a:pt x="116" y="880"/>
                    <a:pt x="101" y="876"/>
                    <a:pt x="87" y="876"/>
                  </a:cubicBezTo>
                  <a:cubicBezTo>
                    <a:pt x="50" y="876"/>
                    <a:pt x="25" y="907"/>
                    <a:pt x="1" y="956"/>
                  </a:cubicBezTo>
                  <a:cubicBezTo>
                    <a:pt x="1" y="1023"/>
                    <a:pt x="34" y="1089"/>
                    <a:pt x="101" y="1123"/>
                  </a:cubicBezTo>
                  <a:cubicBezTo>
                    <a:pt x="301" y="1156"/>
                    <a:pt x="501" y="1189"/>
                    <a:pt x="701" y="1189"/>
                  </a:cubicBezTo>
                  <a:cubicBezTo>
                    <a:pt x="734" y="1191"/>
                    <a:pt x="766" y="1191"/>
                    <a:pt x="798" y="1191"/>
                  </a:cubicBezTo>
                  <a:cubicBezTo>
                    <a:pt x="1597" y="1191"/>
                    <a:pt x="2357" y="798"/>
                    <a:pt x="2870" y="189"/>
                  </a:cubicBezTo>
                  <a:cubicBezTo>
                    <a:pt x="2917" y="94"/>
                    <a:pt x="2847" y="0"/>
                    <a:pt x="2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3020771" y="1293206"/>
              <a:ext cx="356159" cy="413804"/>
            </a:xfrm>
            <a:custGeom>
              <a:avLst/>
              <a:gdLst/>
              <a:ahLst/>
              <a:cxnLst/>
              <a:rect l="l" t="t" r="r" b="b"/>
              <a:pathLst>
                <a:path w="12777" h="14845" extrusionOk="0">
                  <a:moveTo>
                    <a:pt x="7406" y="0"/>
                  </a:moveTo>
                  <a:cubicBezTo>
                    <a:pt x="4137" y="0"/>
                    <a:pt x="1035" y="3303"/>
                    <a:pt x="501" y="7406"/>
                  </a:cubicBezTo>
                  <a:cubicBezTo>
                    <a:pt x="1" y="11508"/>
                    <a:pt x="2236" y="14844"/>
                    <a:pt x="5538" y="14844"/>
                  </a:cubicBezTo>
                  <a:cubicBezTo>
                    <a:pt x="6005" y="14844"/>
                    <a:pt x="6506" y="14778"/>
                    <a:pt x="6939" y="14644"/>
                  </a:cubicBezTo>
                  <a:cubicBezTo>
                    <a:pt x="9675" y="13877"/>
                    <a:pt x="12010" y="10941"/>
                    <a:pt x="12477" y="7439"/>
                  </a:cubicBezTo>
                  <a:cubicBezTo>
                    <a:pt x="12777" y="5504"/>
                    <a:pt x="12310" y="3536"/>
                    <a:pt x="11176" y="1935"/>
                  </a:cubicBezTo>
                  <a:cubicBezTo>
                    <a:pt x="10308" y="734"/>
                    <a:pt x="8907" y="0"/>
                    <a:pt x="7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3092385" y="1336776"/>
              <a:ext cx="281761" cy="364661"/>
            </a:xfrm>
            <a:custGeom>
              <a:avLst/>
              <a:gdLst/>
              <a:ahLst/>
              <a:cxnLst/>
              <a:rect l="l" t="t" r="r" b="b"/>
              <a:pathLst>
                <a:path w="10108" h="13082" extrusionOk="0">
                  <a:moveTo>
                    <a:pt x="6719" y="1"/>
                  </a:moveTo>
                  <a:cubicBezTo>
                    <a:pt x="3538" y="1"/>
                    <a:pt x="693" y="2823"/>
                    <a:pt x="334" y="6410"/>
                  </a:cubicBezTo>
                  <a:cubicBezTo>
                    <a:pt x="0" y="9612"/>
                    <a:pt x="1768" y="12381"/>
                    <a:pt x="4404" y="13081"/>
                  </a:cubicBezTo>
                  <a:cubicBezTo>
                    <a:pt x="4937" y="12914"/>
                    <a:pt x="5438" y="12681"/>
                    <a:pt x="5938" y="12414"/>
                  </a:cubicBezTo>
                  <a:cubicBezTo>
                    <a:pt x="7939" y="11146"/>
                    <a:pt x="9541" y="8678"/>
                    <a:pt x="9908" y="5876"/>
                  </a:cubicBezTo>
                  <a:cubicBezTo>
                    <a:pt x="10108" y="4508"/>
                    <a:pt x="9941" y="3141"/>
                    <a:pt x="9474" y="1840"/>
                  </a:cubicBezTo>
                  <a:cubicBezTo>
                    <a:pt x="9274" y="1306"/>
                    <a:pt x="8974" y="806"/>
                    <a:pt x="8640" y="339"/>
                  </a:cubicBezTo>
                  <a:cubicBezTo>
                    <a:pt x="8073" y="138"/>
                    <a:pt x="7506" y="5"/>
                    <a:pt x="6939" y="5"/>
                  </a:cubicBezTo>
                  <a:cubicBezTo>
                    <a:pt x="6865" y="2"/>
                    <a:pt x="6792" y="1"/>
                    <a:pt x="6719" y="1"/>
                  </a:cubicBezTo>
                  <a:close/>
                </a:path>
              </a:pathLst>
            </a:custGeom>
            <a:solidFill>
              <a:srgbClr val="46C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3184431" y="1388040"/>
              <a:ext cx="188797" cy="294778"/>
            </a:xfrm>
            <a:custGeom>
              <a:avLst/>
              <a:gdLst/>
              <a:ahLst/>
              <a:cxnLst/>
              <a:rect l="l" t="t" r="r" b="b"/>
              <a:pathLst>
                <a:path w="6773" h="10575" extrusionOk="0">
                  <a:moveTo>
                    <a:pt x="6139" y="1"/>
                  </a:moveTo>
                  <a:cubicBezTo>
                    <a:pt x="6038" y="34"/>
                    <a:pt x="5938" y="34"/>
                    <a:pt x="5838" y="34"/>
                  </a:cubicBezTo>
                  <a:cubicBezTo>
                    <a:pt x="2603" y="368"/>
                    <a:pt x="1" y="3170"/>
                    <a:pt x="68" y="6272"/>
                  </a:cubicBezTo>
                  <a:cubicBezTo>
                    <a:pt x="68" y="8040"/>
                    <a:pt x="1068" y="9708"/>
                    <a:pt x="2636" y="10575"/>
                  </a:cubicBezTo>
                  <a:cubicBezTo>
                    <a:pt x="4637" y="9307"/>
                    <a:pt x="6239" y="6839"/>
                    <a:pt x="6606" y="4037"/>
                  </a:cubicBezTo>
                  <a:cubicBezTo>
                    <a:pt x="6772" y="2669"/>
                    <a:pt x="6639" y="1302"/>
                    <a:pt x="6139" y="1"/>
                  </a:cubicBezTo>
                  <a:close/>
                </a:path>
              </a:pathLst>
            </a:custGeom>
            <a:solidFill>
              <a:srgbClr val="34B9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3082154" y="1410313"/>
              <a:ext cx="201815" cy="165159"/>
            </a:xfrm>
            <a:custGeom>
              <a:avLst/>
              <a:gdLst/>
              <a:ahLst/>
              <a:cxnLst/>
              <a:rect l="l" t="t" r="r" b="b"/>
              <a:pathLst>
                <a:path w="7240" h="5925" extrusionOk="0">
                  <a:moveTo>
                    <a:pt x="2753" y="1"/>
                  </a:moveTo>
                  <a:cubicBezTo>
                    <a:pt x="2265" y="1"/>
                    <a:pt x="1733" y="201"/>
                    <a:pt x="1268" y="603"/>
                  </a:cubicBezTo>
                  <a:cubicBezTo>
                    <a:pt x="334" y="1403"/>
                    <a:pt x="1" y="2704"/>
                    <a:pt x="568" y="3538"/>
                  </a:cubicBezTo>
                  <a:lnTo>
                    <a:pt x="1935" y="5473"/>
                  </a:lnTo>
                  <a:cubicBezTo>
                    <a:pt x="2141" y="5772"/>
                    <a:pt x="2462" y="5924"/>
                    <a:pt x="2792" y="5924"/>
                  </a:cubicBezTo>
                  <a:cubicBezTo>
                    <a:pt x="3051" y="5924"/>
                    <a:pt x="3316" y="5830"/>
                    <a:pt x="3536" y="5640"/>
                  </a:cubicBezTo>
                  <a:lnTo>
                    <a:pt x="6005" y="3538"/>
                  </a:lnTo>
                  <a:cubicBezTo>
                    <a:pt x="6939" y="2704"/>
                    <a:pt x="7239" y="1403"/>
                    <a:pt x="6672" y="603"/>
                  </a:cubicBezTo>
                  <a:cubicBezTo>
                    <a:pt x="6392" y="203"/>
                    <a:pt x="5957" y="7"/>
                    <a:pt x="5474" y="7"/>
                  </a:cubicBezTo>
                  <a:cubicBezTo>
                    <a:pt x="5150" y="7"/>
                    <a:pt x="4805" y="95"/>
                    <a:pt x="4470" y="269"/>
                  </a:cubicBezTo>
                  <a:cubicBezTo>
                    <a:pt x="4345" y="325"/>
                    <a:pt x="4208" y="351"/>
                    <a:pt x="4072" y="351"/>
                  </a:cubicBezTo>
                  <a:cubicBezTo>
                    <a:pt x="3881" y="351"/>
                    <a:pt x="3692" y="300"/>
                    <a:pt x="3536" y="202"/>
                  </a:cubicBezTo>
                  <a:cubicBezTo>
                    <a:pt x="3304" y="68"/>
                    <a:pt x="3036" y="1"/>
                    <a:pt x="2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2916683" y="2064978"/>
              <a:ext cx="441651" cy="2490130"/>
            </a:xfrm>
            <a:custGeom>
              <a:avLst/>
              <a:gdLst/>
              <a:ahLst/>
              <a:cxnLst/>
              <a:rect l="l" t="t" r="r" b="b"/>
              <a:pathLst>
                <a:path w="15844" h="89332" extrusionOk="0">
                  <a:moveTo>
                    <a:pt x="2608" y="0"/>
                  </a:moveTo>
                  <a:cubicBezTo>
                    <a:pt x="1167" y="0"/>
                    <a:pt x="0" y="1188"/>
                    <a:pt x="99" y="2636"/>
                  </a:cubicBezTo>
                  <a:cubicBezTo>
                    <a:pt x="366" y="9641"/>
                    <a:pt x="1267" y="28721"/>
                    <a:pt x="3401" y="38595"/>
                  </a:cubicBezTo>
                  <a:cubicBezTo>
                    <a:pt x="4669" y="51804"/>
                    <a:pt x="6670" y="89331"/>
                    <a:pt x="6670" y="89331"/>
                  </a:cubicBezTo>
                  <a:lnTo>
                    <a:pt x="15844" y="89331"/>
                  </a:lnTo>
                  <a:cubicBezTo>
                    <a:pt x="15844" y="89331"/>
                    <a:pt x="12908" y="47568"/>
                    <a:pt x="10006" y="38595"/>
                  </a:cubicBezTo>
                  <a:cubicBezTo>
                    <a:pt x="12975" y="30556"/>
                    <a:pt x="12208" y="1"/>
                    <a:pt x="12208" y="1"/>
                  </a:cubicBezTo>
                  <a:lnTo>
                    <a:pt x="2668" y="1"/>
                  </a:lnTo>
                  <a:cubicBezTo>
                    <a:pt x="2648" y="0"/>
                    <a:pt x="2628"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3182591" y="2364393"/>
              <a:ext cx="75346" cy="611856"/>
            </a:xfrm>
            <a:custGeom>
              <a:avLst/>
              <a:gdLst/>
              <a:ahLst/>
              <a:cxnLst/>
              <a:rect l="l" t="t" r="r" b="b"/>
              <a:pathLst>
                <a:path w="2703" h="21950" extrusionOk="0">
                  <a:moveTo>
                    <a:pt x="33" y="1"/>
                  </a:moveTo>
                  <a:cubicBezTo>
                    <a:pt x="33" y="1"/>
                    <a:pt x="0" y="13644"/>
                    <a:pt x="1701" y="21950"/>
                  </a:cubicBezTo>
                  <a:cubicBezTo>
                    <a:pt x="2335" y="16946"/>
                    <a:pt x="2602" y="10342"/>
                    <a:pt x="2702" y="4371"/>
                  </a:cubicBezTo>
                  <a:lnTo>
                    <a:pt x="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3061693" y="2064978"/>
              <a:ext cx="820138" cy="2490130"/>
            </a:xfrm>
            <a:custGeom>
              <a:avLst/>
              <a:gdLst/>
              <a:ahLst/>
              <a:cxnLst/>
              <a:rect l="l" t="t" r="r" b="b"/>
              <a:pathLst>
                <a:path w="29422" h="89332" extrusionOk="0">
                  <a:moveTo>
                    <a:pt x="1" y="1"/>
                  </a:moveTo>
                  <a:cubicBezTo>
                    <a:pt x="1" y="1"/>
                    <a:pt x="6539" y="30556"/>
                    <a:pt x="11109" y="38595"/>
                  </a:cubicBezTo>
                  <a:cubicBezTo>
                    <a:pt x="13077" y="57742"/>
                    <a:pt x="20248" y="89331"/>
                    <a:pt x="20248" y="89331"/>
                  </a:cubicBezTo>
                  <a:lnTo>
                    <a:pt x="29422" y="89331"/>
                  </a:lnTo>
                  <a:cubicBezTo>
                    <a:pt x="29422" y="89331"/>
                    <a:pt x="22050" y="50470"/>
                    <a:pt x="18314" y="38595"/>
                  </a:cubicBezTo>
                  <a:cubicBezTo>
                    <a:pt x="18447" y="28721"/>
                    <a:pt x="14911" y="9641"/>
                    <a:pt x="13777" y="2636"/>
                  </a:cubicBezTo>
                  <a:cubicBezTo>
                    <a:pt x="13510" y="1135"/>
                    <a:pt x="12209" y="1"/>
                    <a:pt x="10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3564741" y="4466820"/>
              <a:ext cx="178567" cy="88364"/>
            </a:xfrm>
            <a:custGeom>
              <a:avLst/>
              <a:gdLst/>
              <a:ahLst/>
              <a:cxnLst/>
              <a:rect l="l" t="t" r="r" b="b"/>
              <a:pathLst>
                <a:path w="6406" h="3170" extrusionOk="0">
                  <a:moveTo>
                    <a:pt x="3136" y="0"/>
                  </a:moveTo>
                  <a:cubicBezTo>
                    <a:pt x="1402" y="0"/>
                    <a:pt x="1" y="1435"/>
                    <a:pt x="101" y="3169"/>
                  </a:cubicBezTo>
                  <a:lnTo>
                    <a:pt x="6405" y="3169"/>
                  </a:lnTo>
                  <a:cubicBezTo>
                    <a:pt x="6339" y="1401"/>
                    <a:pt x="4871" y="34"/>
                    <a:pt x="3136"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3016144" y="4466820"/>
              <a:ext cx="175752" cy="88364"/>
            </a:xfrm>
            <a:custGeom>
              <a:avLst/>
              <a:gdLst/>
              <a:ahLst/>
              <a:cxnLst/>
              <a:rect l="l" t="t" r="r" b="b"/>
              <a:pathLst>
                <a:path w="6305" h="3170" extrusionOk="0">
                  <a:moveTo>
                    <a:pt x="3136" y="0"/>
                  </a:moveTo>
                  <a:cubicBezTo>
                    <a:pt x="1401" y="0"/>
                    <a:pt x="0" y="1401"/>
                    <a:pt x="0" y="3169"/>
                  </a:cubicBezTo>
                  <a:lnTo>
                    <a:pt x="6305" y="3169"/>
                  </a:lnTo>
                  <a:cubicBezTo>
                    <a:pt x="6305" y="1401"/>
                    <a:pt x="4904" y="0"/>
                    <a:pt x="3136"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3166785" y="2106820"/>
              <a:ext cx="250150" cy="320144"/>
            </a:xfrm>
            <a:custGeom>
              <a:avLst/>
              <a:gdLst/>
              <a:ahLst/>
              <a:cxnLst/>
              <a:rect l="l" t="t" r="r" b="b"/>
              <a:pathLst>
                <a:path w="8974" h="11485" extrusionOk="0">
                  <a:moveTo>
                    <a:pt x="8840" y="1"/>
                  </a:moveTo>
                  <a:cubicBezTo>
                    <a:pt x="7372" y="1"/>
                    <a:pt x="5604" y="935"/>
                    <a:pt x="3970" y="2569"/>
                  </a:cubicBezTo>
                  <a:cubicBezTo>
                    <a:pt x="2035" y="4504"/>
                    <a:pt x="0" y="7806"/>
                    <a:pt x="0" y="11376"/>
                  </a:cubicBezTo>
                  <a:cubicBezTo>
                    <a:pt x="0" y="11442"/>
                    <a:pt x="33" y="11476"/>
                    <a:pt x="100" y="11476"/>
                  </a:cubicBezTo>
                  <a:cubicBezTo>
                    <a:pt x="112" y="11482"/>
                    <a:pt x="125" y="11485"/>
                    <a:pt x="136" y="11485"/>
                  </a:cubicBezTo>
                  <a:cubicBezTo>
                    <a:pt x="189" y="11485"/>
                    <a:pt x="234" y="11430"/>
                    <a:pt x="234" y="11376"/>
                  </a:cubicBezTo>
                  <a:cubicBezTo>
                    <a:pt x="234" y="7873"/>
                    <a:pt x="2268" y="4637"/>
                    <a:pt x="4170" y="2769"/>
                  </a:cubicBezTo>
                  <a:cubicBezTo>
                    <a:pt x="5771" y="1168"/>
                    <a:pt x="7472" y="268"/>
                    <a:pt x="8840" y="268"/>
                  </a:cubicBezTo>
                  <a:cubicBezTo>
                    <a:pt x="8906" y="268"/>
                    <a:pt x="8973" y="201"/>
                    <a:pt x="8973" y="134"/>
                  </a:cubicBezTo>
                  <a:cubicBezTo>
                    <a:pt x="8973" y="68"/>
                    <a:pt x="8906" y="1"/>
                    <a:pt x="8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2950106" y="2207926"/>
              <a:ext cx="177647" cy="211348"/>
            </a:xfrm>
            <a:custGeom>
              <a:avLst/>
              <a:gdLst/>
              <a:ahLst/>
              <a:cxnLst/>
              <a:rect l="l" t="t" r="r" b="b"/>
              <a:pathLst>
                <a:path w="6373" h="7582" extrusionOk="0">
                  <a:moveTo>
                    <a:pt x="137" y="1"/>
                  </a:moveTo>
                  <a:cubicBezTo>
                    <a:pt x="125" y="1"/>
                    <a:pt x="113" y="4"/>
                    <a:pt x="101" y="10"/>
                  </a:cubicBezTo>
                  <a:cubicBezTo>
                    <a:pt x="34" y="10"/>
                    <a:pt x="1" y="76"/>
                    <a:pt x="1" y="143"/>
                  </a:cubicBezTo>
                  <a:cubicBezTo>
                    <a:pt x="368" y="2445"/>
                    <a:pt x="3270" y="6314"/>
                    <a:pt x="6172" y="7582"/>
                  </a:cubicBezTo>
                  <a:lnTo>
                    <a:pt x="6205" y="7582"/>
                  </a:lnTo>
                  <a:cubicBezTo>
                    <a:pt x="6339" y="7582"/>
                    <a:pt x="6372" y="7415"/>
                    <a:pt x="6272" y="7348"/>
                  </a:cubicBezTo>
                  <a:cubicBezTo>
                    <a:pt x="3503" y="6147"/>
                    <a:pt x="568" y="2311"/>
                    <a:pt x="234" y="110"/>
                  </a:cubicBezTo>
                  <a:cubicBezTo>
                    <a:pt x="234" y="55"/>
                    <a:pt x="190"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a:off x="3618040" y="4464590"/>
              <a:ext cx="172686" cy="20850"/>
            </a:xfrm>
            <a:custGeom>
              <a:avLst/>
              <a:gdLst/>
              <a:ahLst/>
              <a:cxnLst/>
              <a:rect l="l" t="t" r="r" b="b"/>
              <a:pathLst>
                <a:path w="6195" h="748" extrusionOk="0">
                  <a:moveTo>
                    <a:pt x="2797" y="0"/>
                  </a:moveTo>
                  <a:cubicBezTo>
                    <a:pt x="1612" y="0"/>
                    <a:pt x="577" y="157"/>
                    <a:pt x="124" y="314"/>
                  </a:cubicBezTo>
                  <a:cubicBezTo>
                    <a:pt x="0" y="345"/>
                    <a:pt x="48" y="518"/>
                    <a:pt x="161" y="518"/>
                  </a:cubicBezTo>
                  <a:cubicBezTo>
                    <a:pt x="170" y="518"/>
                    <a:pt x="180" y="517"/>
                    <a:pt x="190" y="514"/>
                  </a:cubicBezTo>
                  <a:cubicBezTo>
                    <a:pt x="627" y="392"/>
                    <a:pt x="1649" y="242"/>
                    <a:pt x="2815" y="242"/>
                  </a:cubicBezTo>
                  <a:cubicBezTo>
                    <a:pt x="3877" y="242"/>
                    <a:pt x="5058" y="366"/>
                    <a:pt x="6028" y="748"/>
                  </a:cubicBezTo>
                  <a:lnTo>
                    <a:pt x="6061" y="748"/>
                  </a:lnTo>
                  <a:cubicBezTo>
                    <a:pt x="6095" y="748"/>
                    <a:pt x="6161" y="714"/>
                    <a:pt x="6161" y="681"/>
                  </a:cubicBezTo>
                  <a:cubicBezTo>
                    <a:pt x="6195" y="614"/>
                    <a:pt x="6161" y="547"/>
                    <a:pt x="6095" y="514"/>
                  </a:cubicBezTo>
                  <a:cubicBezTo>
                    <a:pt x="5091" y="132"/>
                    <a:pt x="3881"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a:off x="3104483" y="4461524"/>
              <a:ext cx="136699" cy="39722"/>
            </a:xfrm>
            <a:custGeom>
              <a:avLst/>
              <a:gdLst/>
              <a:ahLst/>
              <a:cxnLst/>
              <a:rect l="l" t="t" r="r" b="b"/>
              <a:pathLst>
                <a:path w="4904" h="1425" extrusionOk="0">
                  <a:moveTo>
                    <a:pt x="1234" y="0"/>
                  </a:moveTo>
                  <a:cubicBezTo>
                    <a:pt x="813" y="0"/>
                    <a:pt x="441" y="58"/>
                    <a:pt x="134" y="157"/>
                  </a:cubicBezTo>
                  <a:cubicBezTo>
                    <a:pt x="0" y="190"/>
                    <a:pt x="67" y="391"/>
                    <a:pt x="200" y="391"/>
                  </a:cubicBezTo>
                  <a:cubicBezTo>
                    <a:pt x="478" y="301"/>
                    <a:pt x="827" y="247"/>
                    <a:pt x="1228" y="247"/>
                  </a:cubicBezTo>
                  <a:cubicBezTo>
                    <a:pt x="2175" y="247"/>
                    <a:pt x="3415" y="548"/>
                    <a:pt x="4703" y="1391"/>
                  </a:cubicBezTo>
                  <a:cubicBezTo>
                    <a:pt x="4737" y="1391"/>
                    <a:pt x="4737" y="1425"/>
                    <a:pt x="4770" y="1425"/>
                  </a:cubicBezTo>
                  <a:cubicBezTo>
                    <a:pt x="4804" y="1425"/>
                    <a:pt x="4837" y="1391"/>
                    <a:pt x="4870" y="1358"/>
                  </a:cubicBezTo>
                  <a:cubicBezTo>
                    <a:pt x="4904" y="1291"/>
                    <a:pt x="4904" y="1225"/>
                    <a:pt x="4837" y="1191"/>
                  </a:cubicBezTo>
                  <a:cubicBezTo>
                    <a:pt x="3501" y="324"/>
                    <a:pt x="2230"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30"/>
          <p:cNvGrpSpPr/>
          <p:nvPr/>
        </p:nvGrpSpPr>
        <p:grpSpPr>
          <a:xfrm>
            <a:off x="6594914" y="684471"/>
            <a:ext cx="1541597" cy="3864500"/>
            <a:chOff x="3973904" y="1061474"/>
            <a:chExt cx="1391082" cy="3487186"/>
          </a:xfrm>
        </p:grpSpPr>
        <p:sp>
          <p:nvSpPr>
            <p:cNvPr id="346" name="Google Shape;346;p30"/>
            <p:cNvSpPr/>
            <p:nvPr/>
          </p:nvSpPr>
          <p:spPr>
            <a:xfrm>
              <a:off x="4091986" y="1942241"/>
              <a:ext cx="85576" cy="126608"/>
            </a:xfrm>
            <a:custGeom>
              <a:avLst/>
              <a:gdLst/>
              <a:ahLst/>
              <a:cxnLst/>
              <a:rect l="l" t="t" r="r" b="b"/>
              <a:pathLst>
                <a:path w="3070" h="4542" extrusionOk="0">
                  <a:moveTo>
                    <a:pt x="768" y="1"/>
                  </a:moveTo>
                  <a:lnTo>
                    <a:pt x="0" y="3470"/>
                  </a:lnTo>
                  <a:cubicBezTo>
                    <a:pt x="0" y="3470"/>
                    <a:pt x="1218" y="4541"/>
                    <a:pt x="2425" y="4541"/>
                  </a:cubicBezTo>
                  <a:cubicBezTo>
                    <a:pt x="2631" y="4541"/>
                    <a:pt x="2837" y="4510"/>
                    <a:pt x="3036" y="4437"/>
                  </a:cubicBezTo>
                  <a:lnTo>
                    <a:pt x="3069" y="3003"/>
                  </a:lnTo>
                  <a:lnTo>
                    <a:pt x="768"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4021321" y="1921780"/>
              <a:ext cx="92071" cy="126497"/>
            </a:xfrm>
            <a:custGeom>
              <a:avLst/>
              <a:gdLst/>
              <a:ahLst/>
              <a:cxnLst/>
              <a:rect l="l" t="t" r="r" b="b"/>
              <a:pathLst>
                <a:path w="3303" h="4538" extrusionOk="0">
                  <a:moveTo>
                    <a:pt x="467" y="1"/>
                  </a:moveTo>
                  <a:lnTo>
                    <a:pt x="0" y="2903"/>
                  </a:lnTo>
                  <a:lnTo>
                    <a:pt x="3002" y="4537"/>
                  </a:lnTo>
                  <a:lnTo>
                    <a:pt x="3303" y="735"/>
                  </a:lnTo>
                  <a:lnTo>
                    <a:pt x="467"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3973904" y="1882558"/>
              <a:ext cx="193090" cy="100629"/>
            </a:xfrm>
            <a:custGeom>
              <a:avLst/>
              <a:gdLst/>
              <a:ahLst/>
              <a:cxnLst/>
              <a:rect l="l" t="t" r="r" b="b"/>
              <a:pathLst>
                <a:path w="6927" h="3610" extrusionOk="0">
                  <a:moveTo>
                    <a:pt x="6631" y="0"/>
                  </a:moveTo>
                  <a:cubicBezTo>
                    <a:pt x="6592" y="0"/>
                    <a:pt x="6549" y="12"/>
                    <a:pt x="6505" y="40"/>
                  </a:cubicBezTo>
                  <a:lnTo>
                    <a:pt x="167" y="3209"/>
                  </a:lnTo>
                  <a:cubicBezTo>
                    <a:pt x="67" y="3276"/>
                    <a:pt x="0" y="3409"/>
                    <a:pt x="67" y="3509"/>
                  </a:cubicBezTo>
                  <a:cubicBezTo>
                    <a:pt x="100" y="3576"/>
                    <a:pt x="167" y="3609"/>
                    <a:pt x="267" y="3609"/>
                  </a:cubicBezTo>
                  <a:lnTo>
                    <a:pt x="334" y="3609"/>
                  </a:lnTo>
                  <a:lnTo>
                    <a:pt x="6705" y="407"/>
                  </a:lnTo>
                  <a:cubicBezTo>
                    <a:pt x="6927" y="296"/>
                    <a:pt x="6826" y="0"/>
                    <a:pt x="66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4119890" y="1687455"/>
              <a:ext cx="591396" cy="496342"/>
            </a:xfrm>
            <a:custGeom>
              <a:avLst/>
              <a:gdLst/>
              <a:ahLst/>
              <a:cxnLst/>
              <a:rect l="l" t="t" r="r" b="b"/>
              <a:pathLst>
                <a:path w="21216" h="17806" extrusionOk="0">
                  <a:moveTo>
                    <a:pt x="16612" y="1"/>
                  </a:moveTo>
                  <a:cubicBezTo>
                    <a:pt x="16278" y="568"/>
                    <a:pt x="16045" y="1035"/>
                    <a:pt x="15778" y="1535"/>
                  </a:cubicBezTo>
                  <a:cubicBezTo>
                    <a:pt x="15511" y="2036"/>
                    <a:pt x="15244" y="2536"/>
                    <a:pt x="14977" y="3036"/>
                  </a:cubicBezTo>
                  <a:cubicBezTo>
                    <a:pt x="14477" y="4037"/>
                    <a:pt x="13977" y="5004"/>
                    <a:pt x="13476" y="6005"/>
                  </a:cubicBezTo>
                  <a:cubicBezTo>
                    <a:pt x="12509" y="8006"/>
                    <a:pt x="11575" y="10041"/>
                    <a:pt x="10674" y="12076"/>
                  </a:cubicBezTo>
                  <a:lnTo>
                    <a:pt x="10541" y="12443"/>
                  </a:lnTo>
                  <a:cubicBezTo>
                    <a:pt x="10508" y="12476"/>
                    <a:pt x="10508" y="12510"/>
                    <a:pt x="10474" y="12543"/>
                  </a:cubicBezTo>
                  <a:cubicBezTo>
                    <a:pt x="10441" y="12610"/>
                    <a:pt x="10408" y="12643"/>
                    <a:pt x="10374" y="12676"/>
                  </a:cubicBezTo>
                  <a:cubicBezTo>
                    <a:pt x="10307" y="12743"/>
                    <a:pt x="10207" y="12777"/>
                    <a:pt x="10107" y="12777"/>
                  </a:cubicBezTo>
                  <a:cubicBezTo>
                    <a:pt x="9971" y="12790"/>
                    <a:pt x="9835" y="12797"/>
                    <a:pt x="9699" y="12797"/>
                  </a:cubicBezTo>
                  <a:cubicBezTo>
                    <a:pt x="9169" y="12797"/>
                    <a:pt x="8644" y="12696"/>
                    <a:pt x="8139" y="12510"/>
                  </a:cubicBezTo>
                  <a:cubicBezTo>
                    <a:pt x="7272" y="12209"/>
                    <a:pt x="6438" y="11843"/>
                    <a:pt x="5637" y="11376"/>
                  </a:cubicBezTo>
                  <a:cubicBezTo>
                    <a:pt x="5237" y="11142"/>
                    <a:pt x="4804" y="10875"/>
                    <a:pt x="4403" y="10608"/>
                  </a:cubicBezTo>
                  <a:lnTo>
                    <a:pt x="3803" y="10175"/>
                  </a:lnTo>
                  <a:cubicBezTo>
                    <a:pt x="3636" y="10041"/>
                    <a:pt x="3403" y="9874"/>
                    <a:pt x="3269" y="9774"/>
                  </a:cubicBezTo>
                  <a:lnTo>
                    <a:pt x="0" y="14611"/>
                  </a:lnTo>
                  <a:cubicBezTo>
                    <a:pt x="334" y="14778"/>
                    <a:pt x="567" y="14878"/>
                    <a:pt x="834" y="15045"/>
                  </a:cubicBezTo>
                  <a:cubicBezTo>
                    <a:pt x="1101" y="15178"/>
                    <a:pt x="1368" y="15312"/>
                    <a:pt x="1635" y="15445"/>
                  </a:cubicBezTo>
                  <a:cubicBezTo>
                    <a:pt x="2168" y="15712"/>
                    <a:pt x="2735" y="15979"/>
                    <a:pt x="3269" y="16212"/>
                  </a:cubicBezTo>
                  <a:cubicBezTo>
                    <a:pt x="4403" y="16713"/>
                    <a:pt x="5604" y="17113"/>
                    <a:pt x="6805" y="17413"/>
                  </a:cubicBezTo>
                  <a:cubicBezTo>
                    <a:pt x="7472" y="17580"/>
                    <a:pt x="8139" y="17713"/>
                    <a:pt x="8840" y="17780"/>
                  </a:cubicBezTo>
                  <a:cubicBezTo>
                    <a:pt x="9040" y="17797"/>
                    <a:pt x="9240" y="17805"/>
                    <a:pt x="9440" y="17805"/>
                  </a:cubicBezTo>
                  <a:cubicBezTo>
                    <a:pt x="10041" y="17805"/>
                    <a:pt x="10641" y="17730"/>
                    <a:pt x="11241" y="17580"/>
                  </a:cubicBezTo>
                  <a:cubicBezTo>
                    <a:pt x="12709" y="17246"/>
                    <a:pt x="13943" y="16312"/>
                    <a:pt x="14677" y="15011"/>
                  </a:cubicBezTo>
                  <a:cubicBezTo>
                    <a:pt x="14811" y="14811"/>
                    <a:pt x="14911" y="14611"/>
                    <a:pt x="14977" y="14411"/>
                  </a:cubicBezTo>
                  <a:lnTo>
                    <a:pt x="15144" y="14011"/>
                  </a:lnTo>
                  <a:cubicBezTo>
                    <a:pt x="15578" y="13077"/>
                    <a:pt x="16012" y="12109"/>
                    <a:pt x="16479" y="11142"/>
                  </a:cubicBezTo>
                  <a:cubicBezTo>
                    <a:pt x="16912" y="10208"/>
                    <a:pt x="17413" y="9274"/>
                    <a:pt x="17913" y="8340"/>
                  </a:cubicBezTo>
                  <a:cubicBezTo>
                    <a:pt x="18413" y="7439"/>
                    <a:pt x="18947" y="6539"/>
                    <a:pt x="19514" y="5638"/>
                  </a:cubicBezTo>
                  <a:cubicBezTo>
                    <a:pt x="19781" y="5204"/>
                    <a:pt x="20081" y="4771"/>
                    <a:pt x="20348" y="4337"/>
                  </a:cubicBezTo>
                  <a:cubicBezTo>
                    <a:pt x="20615" y="3870"/>
                    <a:pt x="20948" y="3437"/>
                    <a:pt x="21215" y="3070"/>
                  </a:cubicBezTo>
                  <a:lnTo>
                    <a:pt x="166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4812633" y="1206234"/>
              <a:ext cx="234345" cy="339044"/>
            </a:xfrm>
            <a:custGeom>
              <a:avLst/>
              <a:gdLst/>
              <a:ahLst/>
              <a:cxnLst/>
              <a:rect l="l" t="t" r="r" b="b"/>
              <a:pathLst>
                <a:path w="8407" h="12163" extrusionOk="0">
                  <a:moveTo>
                    <a:pt x="3761" y="0"/>
                  </a:moveTo>
                  <a:cubicBezTo>
                    <a:pt x="3206" y="0"/>
                    <a:pt x="2805" y="344"/>
                    <a:pt x="2369" y="1019"/>
                  </a:cubicBezTo>
                  <a:cubicBezTo>
                    <a:pt x="1635" y="2120"/>
                    <a:pt x="0" y="7690"/>
                    <a:pt x="334" y="9992"/>
                  </a:cubicBezTo>
                  <a:cubicBezTo>
                    <a:pt x="551" y="11544"/>
                    <a:pt x="1571" y="12163"/>
                    <a:pt x="2768" y="12163"/>
                  </a:cubicBezTo>
                  <a:cubicBezTo>
                    <a:pt x="4324" y="12163"/>
                    <a:pt x="6180" y="11120"/>
                    <a:pt x="6972" y="9725"/>
                  </a:cubicBezTo>
                  <a:cubicBezTo>
                    <a:pt x="8406" y="7257"/>
                    <a:pt x="6605" y="1286"/>
                    <a:pt x="5171" y="485"/>
                  </a:cubicBezTo>
                  <a:cubicBezTo>
                    <a:pt x="4589" y="160"/>
                    <a:pt x="4139" y="0"/>
                    <a:pt x="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4952319" y="1061474"/>
              <a:ext cx="268520" cy="205913"/>
            </a:xfrm>
            <a:custGeom>
              <a:avLst/>
              <a:gdLst/>
              <a:ahLst/>
              <a:cxnLst/>
              <a:rect l="l" t="t" r="r" b="b"/>
              <a:pathLst>
                <a:path w="9633" h="7387" extrusionOk="0">
                  <a:moveTo>
                    <a:pt x="5349" y="0"/>
                  </a:moveTo>
                  <a:cubicBezTo>
                    <a:pt x="2379" y="0"/>
                    <a:pt x="1" y="4006"/>
                    <a:pt x="326" y="5244"/>
                  </a:cubicBezTo>
                  <a:cubicBezTo>
                    <a:pt x="627" y="6479"/>
                    <a:pt x="1127" y="6912"/>
                    <a:pt x="2328" y="7146"/>
                  </a:cubicBezTo>
                  <a:cubicBezTo>
                    <a:pt x="2787" y="7245"/>
                    <a:pt x="3529" y="7386"/>
                    <a:pt x="4359" y="7386"/>
                  </a:cubicBezTo>
                  <a:cubicBezTo>
                    <a:pt x="5756" y="7386"/>
                    <a:pt x="7402" y="6986"/>
                    <a:pt x="8365" y="5311"/>
                  </a:cubicBezTo>
                  <a:cubicBezTo>
                    <a:pt x="9633" y="3176"/>
                    <a:pt x="8165" y="141"/>
                    <a:pt x="5563" y="7"/>
                  </a:cubicBezTo>
                  <a:cubicBezTo>
                    <a:pt x="5492" y="3"/>
                    <a:pt x="5420" y="0"/>
                    <a:pt x="5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p:cNvSpPr/>
            <p:nvPr/>
          </p:nvSpPr>
          <p:spPr>
            <a:xfrm>
              <a:off x="4699179" y="1209969"/>
              <a:ext cx="123709" cy="177201"/>
            </a:xfrm>
            <a:custGeom>
              <a:avLst/>
              <a:gdLst/>
              <a:ahLst/>
              <a:cxnLst/>
              <a:rect l="l" t="t" r="r" b="b"/>
              <a:pathLst>
                <a:path w="4438" h="6357" extrusionOk="0">
                  <a:moveTo>
                    <a:pt x="3048" y="1"/>
                  </a:moveTo>
                  <a:cubicBezTo>
                    <a:pt x="2280" y="1"/>
                    <a:pt x="1390" y="395"/>
                    <a:pt x="935" y="985"/>
                  </a:cubicBezTo>
                  <a:cubicBezTo>
                    <a:pt x="1" y="2186"/>
                    <a:pt x="568" y="5455"/>
                    <a:pt x="1235" y="5988"/>
                  </a:cubicBezTo>
                  <a:cubicBezTo>
                    <a:pt x="1548" y="6239"/>
                    <a:pt x="1794" y="6357"/>
                    <a:pt x="2017" y="6357"/>
                  </a:cubicBezTo>
                  <a:cubicBezTo>
                    <a:pt x="2268" y="6357"/>
                    <a:pt x="2488" y="6205"/>
                    <a:pt x="2736" y="5922"/>
                  </a:cubicBezTo>
                  <a:cubicBezTo>
                    <a:pt x="3203" y="5355"/>
                    <a:pt x="4437" y="2586"/>
                    <a:pt x="4437" y="1318"/>
                  </a:cubicBezTo>
                  <a:cubicBezTo>
                    <a:pt x="4437" y="378"/>
                    <a:pt x="3801" y="1"/>
                    <a:pt x="30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p:nvPr/>
          </p:nvSpPr>
          <p:spPr>
            <a:xfrm>
              <a:off x="4712197" y="4225053"/>
              <a:ext cx="104169" cy="225035"/>
            </a:xfrm>
            <a:custGeom>
              <a:avLst/>
              <a:gdLst/>
              <a:ahLst/>
              <a:cxnLst/>
              <a:rect l="l" t="t" r="r" b="b"/>
              <a:pathLst>
                <a:path w="3737" h="8073" extrusionOk="0">
                  <a:moveTo>
                    <a:pt x="1" y="1"/>
                  </a:moveTo>
                  <a:lnTo>
                    <a:pt x="234" y="8073"/>
                  </a:lnTo>
                  <a:lnTo>
                    <a:pt x="3737" y="8073"/>
                  </a:lnTo>
                  <a:lnTo>
                    <a:pt x="3503"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0"/>
            <p:cNvSpPr/>
            <p:nvPr/>
          </p:nvSpPr>
          <p:spPr>
            <a:xfrm>
              <a:off x="5165040" y="4185079"/>
              <a:ext cx="156239" cy="231558"/>
            </a:xfrm>
            <a:custGeom>
              <a:avLst/>
              <a:gdLst/>
              <a:ahLst/>
              <a:cxnLst/>
              <a:rect l="l" t="t" r="r" b="b"/>
              <a:pathLst>
                <a:path w="5605" h="8307" extrusionOk="0">
                  <a:moveTo>
                    <a:pt x="3436" y="0"/>
                  </a:moveTo>
                  <a:lnTo>
                    <a:pt x="1" y="467"/>
                  </a:lnTo>
                  <a:lnTo>
                    <a:pt x="2169" y="8306"/>
                  </a:lnTo>
                  <a:lnTo>
                    <a:pt x="5605" y="7872"/>
                  </a:lnTo>
                  <a:lnTo>
                    <a:pt x="3436"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p:cNvSpPr/>
            <p:nvPr/>
          </p:nvSpPr>
          <p:spPr>
            <a:xfrm>
              <a:off x="5091727" y="4368948"/>
              <a:ext cx="273259" cy="167807"/>
            </a:xfrm>
            <a:custGeom>
              <a:avLst/>
              <a:gdLst/>
              <a:ahLst/>
              <a:cxnLst/>
              <a:rect l="l" t="t" r="r" b="b"/>
              <a:pathLst>
                <a:path w="9803" h="6020" extrusionOk="0">
                  <a:moveTo>
                    <a:pt x="8136" y="0"/>
                  </a:moveTo>
                  <a:cubicBezTo>
                    <a:pt x="8114" y="0"/>
                    <a:pt x="8091" y="3"/>
                    <a:pt x="8068" y="9"/>
                  </a:cubicBezTo>
                  <a:lnTo>
                    <a:pt x="4332" y="1110"/>
                  </a:lnTo>
                  <a:cubicBezTo>
                    <a:pt x="4098" y="1176"/>
                    <a:pt x="3931" y="1310"/>
                    <a:pt x="3831" y="1477"/>
                  </a:cubicBezTo>
                  <a:cubicBezTo>
                    <a:pt x="3131" y="2477"/>
                    <a:pt x="2931" y="3378"/>
                    <a:pt x="496" y="4679"/>
                  </a:cubicBezTo>
                  <a:cubicBezTo>
                    <a:pt x="0" y="4941"/>
                    <a:pt x="294" y="6019"/>
                    <a:pt x="1334" y="6019"/>
                  </a:cubicBezTo>
                  <a:cubicBezTo>
                    <a:pt x="1484" y="6019"/>
                    <a:pt x="1649" y="5997"/>
                    <a:pt x="1830" y="5947"/>
                  </a:cubicBezTo>
                  <a:cubicBezTo>
                    <a:pt x="3231" y="5546"/>
                    <a:pt x="4665" y="5013"/>
                    <a:pt x="5699" y="4712"/>
                  </a:cubicBezTo>
                  <a:cubicBezTo>
                    <a:pt x="7367" y="4245"/>
                    <a:pt x="8001" y="4145"/>
                    <a:pt x="9335" y="3778"/>
                  </a:cubicBezTo>
                  <a:cubicBezTo>
                    <a:pt x="9636" y="3678"/>
                    <a:pt x="9802" y="3345"/>
                    <a:pt x="9702" y="3044"/>
                  </a:cubicBezTo>
                  <a:lnTo>
                    <a:pt x="8401" y="176"/>
                  </a:lnTo>
                  <a:cubicBezTo>
                    <a:pt x="8346" y="65"/>
                    <a:pt x="8245" y="0"/>
                    <a:pt x="8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0"/>
            <p:cNvSpPr/>
            <p:nvPr/>
          </p:nvSpPr>
          <p:spPr>
            <a:xfrm>
              <a:off x="4550405" y="4438749"/>
              <a:ext cx="295726" cy="109911"/>
            </a:xfrm>
            <a:custGeom>
              <a:avLst/>
              <a:gdLst/>
              <a:ahLst/>
              <a:cxnLst/>
              <a:rect l="l" t="t" r="r" b="b"/>
              <a:pathLst>
                <a:path w="10609" h="3943" extrusionOk="0">
                  <a:moveTo>
                    <a:pt x="5848" y="0"/>
                  </a:moveTo>
                  <a:cubicBezTo>
                    <a:pt x="5652" y="0"/>
                    <a:pt x="5482" y="91"/>
                    <a:pt x="5338" y="207"/>
                  </a:cubicBezTo>
                  <a:cubicBezTo>
                    <a:pt x="4437" y="974"/>
                    <a:pt x="3336" y="1775"/>
                    <a:pt x="601" y="2375"/>
                  </a:cubicBezTo>
                  <a:cubicBezTo>
                    <a:pt x="0" y="2509"/>
                    <a:pt x="101" y="3943"/>
                    <a:pt x="1535" y="3943"/>
                  </a:cubicBezTo>
                  <a:cubicBezTo>
                    <a:pt x="3003" y="3943"/>
                    <a:pt x="5204" y="3843"/>
                    <a:pt x="6272" y="3843"/>
                  </a:cubicBezTo>
                  <a:cubicBezTo>
                    <a:pt x="8006" y="3843"/>
                    <a:pt x="8640" y="3943"/>
                    <a:pt x="10008" y="3943"/>
                  </a:cubicBezTo>
                  <a:cubicBezTo>
                    <a:pt x="10341" y="3943"/>
                    <a:pt x="10608" y="3676"/>
                    <a:pt x="10575" y="3342"/>
                  </a:cubicBezTo>
                  <a:lnTo>
                    <a:pt x="10141" y="240"/>
                  </a:lnTo>
                  <a:cubicBezTo>
                    <a:pt x="10112" y="95"/>
                    <a:pt x="10007" y="0"/>
                    <a:pt x="9892" y="0"/>
                  </a:cubicBezTo>
                  <a:cubicBezTo>
                    <a:pt x="9875" y="0"/>
                    <a:pt x="9858" y="2"/>
                    <a:pt x="9841" y="7"/>
                  </a:cubicBezTo>
                  <a:lnTo>
                    <a:pt x="5938" y="7"/>
                  </a:lnTo>
                  <a:cubicBezTo>
                    <a:pt x="5907" y="2"/>
                    <a:pt x="5877"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p:cNvSpPr/>
            <p:nvPr/>
          </p:nvSpPr>
          <p:spPr>
            <a:xfrm>
              <a:off x="4712197" y="4225053"/>
              <a:ext cx="101381" cy="115319"/>
            </a:xfrm>
            <a:custGeom>
              <a:avLst/>
              <a:gdLst/>
              <a:ahLst/>
              <a:cxnLst/>
              <a:rect l="l" t="t" r="r" b="b"/>
              <a:pathLst>
                <a:path w="3637" h="4137" extrusionOk="0">
                  <a:moveTo>
                    <a:pt x="1" y="1"/>
                  </a:moveTo>
                  <a:lnTo>
                    <a:pt x="134" y="4137"/>
                  </a:lnTo>
                  <a:lnTo>
                    <a:pt x="3637" y="4137"/>
                  </a:lnTo>
                  <a:lnTo>
                    <a:pt x="3503" y="1"/>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p:cNvSpPr/>
            <p:nvPr/>
          </p:nvSpPr>
          <p:spPr>
            <a:xfrm>
              <a:off x="5165040" y="4185079"/>
              <a:ext cx="127417" cy="125549"/>
            </a:xfrm>
            <a:custGeom>
              <a:avLst/>
              <a:gdLst/>
              <a:ahLst/>
              <a:cxnLst/>
              <a:rect l="l" t="t" r="r" b="b"/>
              <a:pathLst>
                <a:path w="4571" h="4504" extrusionOk="0">
                  <a:moveTo>
                    <a:pt x="3436" y="0"/>
                  </a:moveTo>
                  <a:lnTo>
                    <a:pt x="1" y="467"/>
                  </a:lnTo>
                  <a:lnTo>
                    <a:pt x="1101" y="4503"/>
                  </a:lnTo>
                  <a:lnTo>
                    <a:pt x="4570" y="4070"/>
                  </a:lnTo>
                  <a:lnTo>
                    <a:pt x="3436" y="0"/>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p:cNvSpPr/>
            <p:nvPr/>
          </p:nvSpPr>
          <p:spPr>
            <a:xfrm>
              <a:off x="4553192" y="1646784"/>
              <a:ext cx="557918" cy="615341"/>
            </a:xfrm>
            <a:custGeom>
              <a:avLst/>
              <a:gdLst/>
              <a:ahLst/>
              <a:cxnLst/>
              <a:rect l="l" t="t" r="r" b="b"/>
              <a:pathLst>
                <a:path w="20015" h="22075" extrusionOk="0">
                  <a:moveTo>
                    <a:pt x="10779" y="0"/>
                  </a:moveTo>
                  <a:cubicBezTo>
                    <a:pt x="9707" y="0"/>
                    <a:pt x="8640" y="42"/>
                    <a:pt x="7573" y="125"/>
                  </a:cubicBezTo>
                  <a:cubicBezTo>
                    <a:pt x="4804" y="359"/>
                    <a:pt x="1668" y="1026"/>
                    <a:pt x="1668" y="1026"/>
                  </a:cubicBezTo>
                  <a:cubicBezTo>
                    <a:pt x="1668" y="1026"/>
                    <a:pt x="1" y="1593"/>
                    <a:pt x="3336" y="22074"/>
                  </a:cubicBezTo>
                  <a:lnTo>
                    <a:pt x="17513" y="22074"/>
                  </a:lnTo>
                  <a:cubicBezTo>
                    <a:pt x="17280" y="16304"/>
                    <a:pt x="17246" y="12734"/>
                    <a:pt x="20015" y="926"/>
                  </a:cubicBezTo>
                  <a:cubicBezTo>
                    <a:pt x="18013" y="492"/>
                    <a:pt x="16012" y="226"/>
                    <a:pt x="14011" y="125"/>
                  </a:cubicBezTo>
                  <a:cubicBezTo>
                    <a:pt x="12926" y="42"/>
                    <a:pt x="11851" y="0"/>
                    <a:pt x="10779"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p:cNvSpPr/>
            <p:nvPr/>
          </p:nvSpPr>
          <p:spPr>
            <a:xfrm>
              <a:off x="4701966" y="1448475"/>
              <a:ext cx="240868" cy="259461"/>
            </a:xfrm>
            <a:custGeom>
              <a:avLst/>
              <a:gdLst/>
              <a:ahLst/>
              <a:cxnLst/>
              <a:rect l="l" t="t" r="r" b="b"/>
              <a:pathLst>
                <a:path w="8641" h="9308" extrusionOk="0">
                  <a:moveTo>
                    <a:pt x="8006" y="1"/>
                  </a:moveTo>
                  <a:lnTo>
                    <a:pt x="4070" y="3370"/>
                  </a:lnTo>
                  <a:cubicBezTo>
                    <a:pt x="4471" y="4971"/>
                    <a:pt x="4537" y="6672"/>
                    <a:pt x="2236" y="7239"/>
                  </a:cubicBezTo>
                  <a:cubicBezTo>
                    <a:pt x="2236" y="7239"/>
                    <a:pt x="1" y="9308"/>
                    <a:pt x="4237" y="9308"/>
                  </a:cubicBezTo>
                  <a:cubicBezTo>
                    <a:pt x="8073" y="9308"/>
                    <a:pt x="8640" y="7239"/>
                    <a:pt x="8640" y="7239"/>
                  </a:cubicBezTo>
                  <a:cubicBezTo>
                    <a:pt x="7206" y="5872"/>
                    <a:pt x="7606" y="2069"/>
                    <a:pt x="800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0"/>
            <p:cNvSpPr/>
            <p:nvPr/>
          </p:nvSpPr>
          <p:spPr>
            <a:xfrm>
              <a:off x="4815421" y="1486609"/>
              <a:ext cx="67904" cy="87444"/>
            </a:xfrm>
            <a:custGeom>
              <a:avLst/>
              <a:gdLst/>
              <a:ahLst/>
              <a:cxnLst/>
              <a:rect l="l" t="t" r="r" b="b"/>
              <a:pathLst>
                <a:path w="2436" h="3137" extrusionOk="0">
                  <a:moveTo>
                    <a:pt x="2335" y="1"/>
                  </a:moveTo>
                  <a:lnTo>
                    <a:pt x="0" y="2002"/>
                  </a:lnTo>
                  <a:cubicBezTo>
                    <a:pt x="100" y="2369"/>
                    <a:pt x="167" y="2736"/>
                    <a:pt x="200" y="3136"/>
                  </a:cubicBezTo>
                  <a:cubicBezTo>
                    <a:pt x="1068" y="3003"/>
                    <a:pt x="2269" y="2035"/>
                    <a:pt x="2369" y="1135"/>
                  </a:cubicBezTo>
                  <a:cubicBezTo>
                    <a:pt x="2435" y="734"/>
                    <a:pt x="2402" y="367"/>
                    <a:pt x="2335" y="1"/>
                  </a:cubicBez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0"/>
            <p:cNvSpPr/>
            <p:nvPr/>
          </p:nvSpPr>
          <p:spPr>
            <a:xfrm>
              <a:off x="4685241" y="1181368"/>
              <a:ext cx="314681" cy="365330"/>
            </a:xfrm>
            <a:custGeom>
              <a:avLst/>
              <a:gdLst/>
              <a:ahLst/>
              <a:cxnLst/>
              <a:rect l="l" t="t" r="r" b="b"/>
              <a:pathLst>
                <a:path w="11289" h="13106" extrusionOk="0">
                  <a:moveTo>
                    <a:pt x="5946" y="1"/>
                  </a:moveTo>
                  <a:cubicBezTo>
                    <a:pt x="5616" y="1"/>
                    <a:pt x="5278" y="36"/>
                    <a:pt x="4937" y="109"/>
                  </a:cubicBezTo>
                  <a:cubicBezTo>
                    <a:pt x="1368" y="877"/>
                    <a:pt x="0" y="5847"/>
                    <a:pt x="200" y="9049"/>
                  </a:cubicBezTo>
                  <a:cubicBezTo>
                    <a:pt x="340" y="11516"/>
                    <a:pt x="2314" y="13106"/>
                    <a:pt x="4526" y="13106"/>
                  </a:cubicBezTo>
                  <a:cubicBezTo>
                    <a:pt x="5484" y="13106"/>
                    <a:pt x="6488" y="12807"/>
                    <a:pt x="7406" y="12151"/>
                  </a:cubicBezTo>
                  <a:cubicBezTo>
                    <a:pt x="9440" y="10684"/>
                    <a:pt x="9707" y="9249"/>
                    <a:pt x="10508" y="5880"/>
                  </a:cubicBezTo>
                  <a:cubicBezTo>
                    <a:pt x="11288" y="2819"/>
                    <a:pt x="8909" y="1"/>
                    <a:pt x="594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0"/>
            <p:cNvSpPr/>
            <p:nvPr/>
          </p:nvSpPr>
          <p:spPr>
            <a:xfrm>
              <a:off x="4909335" y="1135513"/>
              <a:ext cx="177898" cy="172686"/>
            </a:xfrm>
            <a:custGeom>
              <a:avLst/>
              <a:gdLst/>
              <a:ahLst/>
              <a:cxnLst/>
              <a:rect l="l" t="t" r="r" b="b"/>
              <a:pathLst>
                <a:path w="6382" h="6195" extrusionOk="0">
                  <a:moveTo>
                    <a:pt x="1961" y="1"/>
                  </a:moveTo>
                  <a:cubicBezTo>
                    <a:pt x="1428" y="1"/>
                    <a:pt x="991" y="118"/>
                    <a:pt x="768" y="320"/>
                  </a:cubicBezTo>
                  <a:cubicBezTo>
                    <a:pt x="67" y="921"/>
                    <a:pt x="0" y="1421"/>
                    <a:pt x="367" y="2188"/>
                  </a:cubicBezTo>
                  <a:cubicBezTo>
                    <a:pt x="734" y="2955"/>
                    <a:pt x="3002" y="5591"/>
                    <a:pt x="4170" y="6091"/>
                  </a:cubicBezTo>
                  <a:cubicBezTo>
                    <a:pt x="4340" y="6161"/>
                    <a:pt x="4498" y="6194"/>
                    <a:pt x="4645" y="6194"/>
                  </a:cubicBezTo>
                  <a:cubicBezTo>
                    <a:pt x="6027" y="6194"/>
                    <a:pt x="6382" y="3308"/>
                    <a:pt x="5538" y="1921"/>
                  </a:cubicBezTo>
                  <a:cubicBezTo>
                    <a:pt x="4674" y="535"/>
                    <a:pt x="3099"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0"/>
            <p:cNvSpPr/>
            <p:nvPr/>
          </p:nvSpPr>
          <p:spPr>
            <a:xfrm>
              <a:off x="4806110" y="1141757"/>
              <a:ext cx="255753" cy="248896"/>
            </a:xfrm>
            <a:custGeom>
              <a:avLst/>
              <a:gdLst/>
              <a:ahLst/>
              <a:cxnLst/>
              <a:rect l="l" t="t" r="r" b="b"/>
              <a:pathLst>
                <a:path w="9175" h="8929" extrusionOk="0">
                  <a:moveTo>
                    <a:pt x="2822" y="0"/>
                  </a:moveTo>
                  <a:cubicBezTo>
                    <a:pt x="2043" y="0"/>
                    <a:pt x="1401" y="173"/>
                    <a:pt x="1068" y="463"/>
                  </a:cubicBezTo>
                  <a:cubicBezTo>
                    <a:pt x="67" y="1397"/>
                    <a:pt x="1" y="2031"/>
                    <a:pt x="534" y="3165"/>
                  </a:cubicBezTo>
                  <a:cubicBezTo>
                    <a:pt x="1035" y="4299"/>
                    <a:pt x="4304" y="8068"/>
                    <a:pt x="5972" y="8769"/>
                  </a:cubicBezTo>
                  <a:cubicBezTo>
                    <a:pt x="6230" y="8878"/>
                    <a:pt x="6470" y="8929"/>
                    <a:pt x="6691" y="8929"/>
                  </a:cubicBezTo>
                  <a:cubicBezTo>
                    <a:pt x="8699" y="8929"/>
                    <a:pt x="9175" y="4781"/>
                    <a:pt x="7973" y="2798"/>
                  </a:cubicBezTo>
                  <a:cubicBezTo>
                    <a:pt x="6707" y="763"/>
                    <a:pt x="4460" y="0"/>
                    <a:pt x="2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a:off x="4568998" y="2262117"/>
              <a:ext cx="366389" cy="2055893"/>
            </a:xfrm>
            <a:custGeom>
              <a:avLst/>
              <a:gdLst/>
              <a:ahLst/>
              <a:cxnLst/>
              <a:rect l="l" t="t" r="r" b="b"/>
              <a:pathLst>
                <a:path w="13144" h="73754" extrusionOk="0">
                  <a:moveTo>
                    <a:pt x="2769" y="0"/>
                  </a:moveTo>
                  <a:cubicBezTo>
                    <a:pt x="2769" y="0"/>
                    <a:pt x="1" y="26853"/>
                    <a:pt x="234" y="37494"/>
                  </a:cubicBezTo>
                  <a:cubicBezTo>
                    <a:pt x="468" y="48535"/>
                    <a:pt x="4537" y="73753"/>
                    <a:pt x="4537" y="73753"/>
                  </a:cubicBezTo>
                  <a:lnTo>
                    <a:pt x="9241" y="73753"/>
                  </a:lnTo>
                  <a:cubicBezTo>
                    <a:pt x="9241" y="73753"/>
                    <a:pt x="8507" y="49169"/>
                    <a:pt x="8907" y="38328"/>
                  </a:cubicBezTo>
                  <a:cubicBezTo>
                    <a:pt x="9407" y="26486"/>
                    <a:pt x="13143" y="0"/>
                    <a:pt x="13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p:cNvSpPr/>
            <p:nvPr/>
          </p:nvSpPr>
          <p:spPr>
            <a:xfrm>
              <a:off x="4672223" y="4267814"/>
              <a:ext cx="172964" cy="54914"/>
            </a:xfrm>
            <a:custGeom>
              <a:avLst/>
              <a:gdLst/>
              <a:ahLst/>
              <a:cxnLst/>
              <a:rect l="l" t="t" r="r" b="b"/>
              <a:pathLst>
                <a:path w="6205" h="1970" extrusionOk="0">
                  <a:moveTo>
                    <a:pt x="6205" y="1"/>
                  </a:moveTo>
                  <a:lnTo>
                    <a:pt x="0" y="201"/>
                  </a:lnTo>
                  <a:lnTo>
                    <a:pt x="434" y="1969"/>
                  </a:lnTo>
                  <a:lnTo>
                    <a:pt x="5938" y="1969"/>
                  </a:lnTo>
                  <a:lnTo>
                    <a:pt x="6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4718719" y="2401830"/>
              <a:ext cx="182275" cy="729712"/>
            </a:xfrm>
            <a:custGeom>
              <a:avLst/>
              <a:gdLst/>
              <a:ahLst/>
              <a:cxnLst/>
              <a:rect l="l" t="t" r="r" b="b"/>
              <a:pathLst>
                <a:path w="6539" h="26178" extrusionOk="0">
                  <a:moveTo>
                    <a:pt x="4977" y="1"/>
                  </a:moveTo>
                  <a:cubicBezTo>
                    <a:pt x="4564" y="1"/>
                    <a:pt x="4076" y="501"/>
                    <a:pt x="3503" y="1660"/>
                  </a:cubicBezTo>
                  <a:cubicBezTo>
                    <a:pt x="0" y="8665"/>
                    <a:pt x="2802" y="21407"/>
                    <a:pt x="4036" y="26177"/>
                  </a:cubicBezTo>
                  <a:cubicBezTo>
                    <a:pt x="4637" y="19039"/>
                    <a:pt x="5704" y="10333"/>
                    <a:pt x="6538" y="3895"/>
                  </a:cubicBezTo>
                  <a:cubicBezTo>
                    <a:pt x="6217" y="1604"/>
                    <a:pt x="5717" y="1"/>
                    <a:pt x="4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a:off x="4750331" y="2261197"/>
              <a:ext cx="550475" cy="2030777"/>
            </a:xfrm>
            <a:custGeom>
              <a:avLst/>
              <a:gdLst/>
              <a:ahLst/>
              <a:cxnLst/>
              <a:rect l="l" t="t" r="r" b="b"/>
              <a:pathLst>
                <a:path w="19748" h="72853" extrusionOk="0">
                  <a:moveTo>
                    <a:pt x="10408" y="0"/>
                  </a:moveTo>
                  <a:lnTo>
                    <a:pt x="0" y="33"/>
                  </a:lnTo>
                  <a:cubicBezTo>
                    <a:pt x="0" y="33"/>
                    <a:pt x="3203" y="27953"/>
                    <a:pt x="5638" y="36893"/>
                  </a:cubicBezTo>
                  <a:cubicBezTo>
                    <a:pt x="8506" y="47534"/>
                    <a:pt x="15044" y="72852"/>
                    <a:pt x="15044" y="72852"/>
                  </a:cubicBezTo>
                  <a:lnTo>
                    <a:pt x="19748" y="72218"/>
                  </a:lnTo>
                  <a:cubicBezTo>
                    <a:pt x="19748" y="72218"/>
                    <a:pt x="15545" y="44098"/>
                    <a:pt x="14177" y="38227"/>
                  </a:cubicBezTo>
                  <a:cubicBezTo>
                    <a:pt x="11208" y="25719"/>
                    <a:pt x="14177" y="7839"/>
                    <a:pt x="10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p:cNvSpPr/>
            <p:nvPr/>
          </p:nvSpPr>
          <p:spPr>
            <a:xfrm>
              <a:off x="5129694" y="4217610"/>
              <a:ext cx="190665" cy="82789"/>
            </a:xfrm>
            <a:custGeom>
              <a:avLst/>
              <a:gdLst/>
              <a:ahLst/>
              <a:cxnLst/>
              <a:rect l="l" t="t" r="r" b="b"/>
              <a:pathLst>
                <a:path w="6840" h="2970" extrusionOk="0">
                  <a:moveTo>
                    <a:pt x="6839" y="1"/>
                  </a:moveTo>
                  <a:lnTo>
                    <a:pt x="1" y="1235"/>
                  </a:lnTo>
                  <a:lnTo>
                    <a:pt x="868" y="2969"/>
                  </a:lnTo>
                  <a:lnTo>
                    <a:pt x="6739" y="2202"/>
                  </a:lnTo>
                  <a:lnTo>
                    <a:pt x="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p:nvPr/>
          </p:nvSpPr>
          <p:spPr>
            <a:xfrm>
              <a:off x="4809846" y="1331229"/>
              <a:ext cx="21408" cy="28126"/>
            </a:xfrm>
            <a:custGeom>
              <a:avLst/>
              <a:gdLst/>
              <a:ahLst/>
              <a:cxnLst/>
              <a:rect l="l" t="t" r="r" b="b"/>
              <a:pathLst>
                <a:path w="768" h="1009" extrusionOk="0">
                  <a:moveTo>
                    <a:pt x="430" y="0"/>
                  </a:moveTo>
                  <a:cubicBezTo>
                    <a:pt x="272" y="0"/>
                    <a:pt x="98" y="190"/>
                    <a:pt x="67" y="438"/>
                  </a:cubicBezTo>
                  <a:cubicBezTo>
                    <a:pt x="0" y="704"/>
                    <a:pt x="134" y="971"/>
                    <a:pt x="300" y="1005"/>
                  </a:cubicBezTo>
                  <a:cubicBezTo>
                    <a:pt x="315" y="1007"/>
                    <a:pt x="329" y="1008"/>
                    <a:pt x="344" y="1008"/>
                  </a:cubicBezTo>
                  <a:cubicBezTo>
                    <a:pt x="524" y="1008"/>
                    <a:pt x="672" y="816"/>
                    <a:pt x="734" y="538"/>
                  </a:cubicBezTo>
                  <a:cubicBezTo>
                    <a:pt x="767" y="271"/>
                    <a:pt x="667" y="4"/>
                    <a:pt x="467" y="4"/>
                  </a:cubicBezTo>
                  <a:cubicBezTo>
                    <a:pt x="455" y="1"/>
                    <a:pt x="442"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a:off x="4723347" y="1315424"/>
              <a:ext cx="20488" cy="28126"/>
            </a:xfrm>
            <a:custGeom>
              <a:avLst/>
              <a:gdLst/>
              <a:ahLst/>
              <a:cxnLst/>
              <a:rect l="l" t="t" r="r" b="b"/>
              <a:pathLst>
                <a:path w="735" h="1009" extrusionOk="0">
                  <a:moveTo>
                    <a:pt x="424" y="0"/>
                  </a:moveTo>
                  <a:cubicBezTo>
                    <a:pt x="239" y="0"/>
                    <a:pt x="65" y="190"/>
                    <a:pt x="34" y="437"/>
                  </a:cubicBezTo>
                  <a:cubicBezTo>
                    <a:pt x="1" y="738"/>
                    <a:pt x="101" y="971"/>
                    <a:pt x="268" y="1005"/>
                  </a:cubicBezTo>
                  <a:cubicBezTo>
                    <a:pt x="282" y="1007"/>
                    <a:pt x="297" y="1008"/>
                    <a:pt x="311" y="1008"/>
                  </a:cubicBezTo>
                  <a:cubicBezTo>
                    <a:pt x="492" y="1008"/>
                    <a:pt x="640" y="818"/>
                    <a:pt x="701" y="571"/>
                  </a:cubicBezTo>
                  <a:cubicBezTo>
                    <a:pt x="735" y="271"/>
                    <a:pt x="635" y="37"/>
                    <a:pt x="468" y="4"/>
                  </a:cubicBezTo>
                  <a:cubicBezTo>
                    <a:pt x="453" y="1"/>
                    <a:pt x="439"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4720559" y="1308064"/>
              <a:ext cx="17701" cy="10397"/>
            </a:xfrm>
            <a:custGeom>
              <a:avLst/>
              <a:gdLst/>
              <a:ahLst/>
              <a:cxnLst/>
              <a:rect l="l" t="t" r="r" b="b"/>
              <a:pathLst>
                <a:path w="635" h="373" extrusionOk="0">
                  <a:moveTo>
                    <a:pt x="1" y="1"/>
                  </a:moveTo>
                  <a:cubicBezTo>
                    <a:pt x="1" y="1"/>
                    <a:pt x="176" y="373"/>
                    <a:pt x="437" y="373"/>
                  </a:cubicBezTo>
                  <a:cubicBezTo>
                    <a:pt x="498" y="373"/>
                    <a:pt x="565" y="352"/>
                    <a:pt x="635" y="301"/>
                  </a:cubicBez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4727082" y="1348066"/>
              <a:ext cx="36293" cy="55025"/>
            </a:xfrm>
            <a:custGeom>
              <a:avLst/>
              <a:gdLst/>
              <a:ahLst/>
              <a:cxnLst/>
              <a:rect l="l" t="t" r="r" b="b"/>
              <a:pathLst>
                <a:path w="1302" h="1974" extrusionOk="0">
                  <a:moveTo>
                    <a:pt x="1301" y="0"/>
                  </a:moveTo>
                  <a:cubicBezTo>
                    <a:pt x="934" y="601"/>
                    <a:pt x="501" y="1134"/>
                    <a:pt x="0" y="1601"/>
                  </a:cubicBezTo>
                  <a:cubicBezTo>
                    <a:pt x="240" y="1841"/>
                    <a:pt x="534" y="1973"/>
                    <a:pt x="858" y="1973"/>
                  </a:cubicBezTo>
                  <a:cubicBezTo>
                    <a:pt x="894" y="1973"/>
                    <a:pt x="931" y="1972"/>
                    <a:pt x="968" y="1968"/>
                  </a:cubicBezTo>
                  <a:lnTo>
                    <a:pt x="1301" y="0"/>
                  </a:lnTo>
                  <a:close/>
                </a:path>
              </a:pathLst>
            </a:custGeom>
            <a:solidFill>
              <a:srgbClr val="ED84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4773579" y="1418035"/>
              <a:ext cx="61381" cy="21185"/>
            </a:xfrm>
            <a:custGeom>
              <a:avLst/>
              <a:gdLst/>
              <a:ahLst/>
              <a:cxnLst/>
              <a:rect l="l" t="t" r="r" b="b"/>
              <a:pathLst>
                <a:path w="2202" h="760" extrusionOk="0">
                  <a:moveTo>
                    <a:pt x="2102" y="0"/>
                  </a:moveTo>
                  <a:cubicBezTo>
                    <a:pt x="2077" y="0"/>
                    <a:pt x="2052" y="9"/>
                    <a:pt x="2035" y="25"/>
                  </a:cubicBezTo>
                  <a:cubicBezTo>
                    <a:pt x="1637" y="397"/>
                    <a:pt x="1091" y="600"/>
                    <a:pt x="531" y="600"/>
                  </a:cubicBezTo>
                  <a:cubicBezTo>
                    <a:pt x="388" y="600"/>
                    <a:pt x="243" y="586"/>
                    <a:pt x="100" y="559"/>
                  </a:cubicBezTo>
                  <a:cubicBezTo>
                    <a:pt x="67" y="559"/>
                    <a:pt x="34" y="593"/>
                    <a:pt x="0" y="626"/>
                  </a:cubicBezTo>
                  <a:cubicBezTo>
                    <a:pt x="0" y="659"/>
                    <a:pt x="34" y="726"/>
                    <a:pt x="67" y="726"/>
                  </a:cubicBezTo>
                  <a:cubicBezTo>
                    <a:pt x="234" y="759"/>
                    <a:pt x="400" y="759"/>
                    <a:pt x="534" y="759"/>
                  </a:cubicBezTo>
                  <a:cubicBezTo>
                    <a:pt x="1134" y="759"/>
                    <a:pt x="1735" y="526"/>
                    <a:pt x="2168" y="126"/>
                  </a:cubicBezTo>
                  <a:cubicBezTo>
                    <a:pt x="2202" y="92"/>
                    <a:pt x="2202" y="59"/>
                    <a:pt x="2168" y="25"/>
                  </a:cubicBezTo>
                  <a:cubicBezTo>
                    <a:pt x="2152" y="9"/>
                    <a:pt x="2127" y="0"/>
                    <a:pt x="2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4921210" y="1361670"/>
              <a:ext cx="89507" cy="83095"/>
            </a:xfrm>
            <a:custGeom>
              <a:avLst/>
              <a:gdLst/>
              <a:ahLst/>
              <a:cxnLst/>
              <a:rect l="l" t="t" r="r" b="b"/>
              <a:pathLst>
                <a:path w="3211" h="2981" extrusionOk="0">
                  <a:moveTo>
                    <a:pt x="1853" y="0"/>
                  </a:moveTo>
                  <a:cubicBezTo>
                    <a:pt x="1085" y="0"/>
                    <a:pt x="427" y="893"/>
                    <a:pt x="208" y="1580"/>
                  </a:cubicBezTo>
                  <a:cubicBezTo>
                    <a:pt x="0" y="2294"/>
                    <a:pt x="269" y="2980"/>
                    <a:pt x="943" y="2980"/>
                  </a:cubicBezTo>
                  <a:cubicBezTo>
                    <a:pt x="1025" y="2980"/>
                    <a:pt x="1114" y="2970"/>
                    <a:pt x="1209" y="2948"/>
                  </a:cubicBezTo>
                  <a:cubicBezTo>
                    <a:pt x="1843" y="2748"/>
                    <a:pt x="2410" y="2348"/>
                    <a:pt x="2743" y="1781"/>
                  </a:cubicBezTo>
                  <a:cubicBezTo>
                    <a:pt x="3210" y="1080"/>
                    <a:pt x="2810" y="146"/>
                    <a:pt x="2009" y="13"/>
                  </a:cubicBezTo>
                  <a:cubicBezTo>
                    <a:pt x="1957" y="4"/>
                    <a:pt x="1905" y="0"/>
                    <a:pt x="1853" y="0"/>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827491" y="1288300"/>
              <a:ext cx="40029" cy="31889"/>
            </a:xfrm>
            <a:custGeom>
              <a:avLst/>
              <a:gdLst/>
              <a:ahLst/>
              <a:cxnLst/>
              <a:rect l="l" t="t" r="r" b="b"/>
              <a:pathLst>
                <a:path w="1436" h="1144" extrusionOk="0">
                  <a:moveTo>
                    <a:pt x="151" y="1"/>
                  </a:moveTo>
                  <a:cubicBezTo>
                    <a:pt x="79" y="1"/>
                    <a:pt x="34" y="61"/>
                    <a:pt x="34" y="143"/>
                  </a:cubicBezTo>
                  <a:cubicBezTo>
                    <a:pt x="1" y="243"/>
                    <a:pt x="68" y="310"/>
                    <a:pt x="168" y="310"/>
                  </a:cubicBezTo>
                  <a:cubicBezTo>
                    <a:pt x="568" y="410"/>
                    <a:pt x="935" y="677"/>
                    <a:pt x="1102" y="1044"/>
                  </a:cubicBezTo>
                  <a:cubicBezTo>
                    <a:pt x="1135" y="1110"/>
                    <a:pt x="1168" y="1110"/>
                    <a:pt x="1202" y="1144"/>
                  </a:cubicBezTo>
                  <a:lnTo>
                    <a:pt x="1335" y="1144"/>
                  </a:lnTo>
                  <a:cubicBezTo>
                    <a:pt x="1402" y="1077"/>
                    <a:pt x="1435" y="977"/>
                    <a:pt x="1402" y="910"/>
                  </a:cubicBezTo>
                  <a:cubicBezTo>
                    <a:pt x="1168" y="410"/>
                    <a:pt x="735" y="76"/>
                    <a:pt x="201" y="9"/>
                  </a:cubicBezTo>
                  <a:cubicBezTo>
                    <a:pt x="183" y="4"/>
                    <a:pt x="167" y="1"/>
                    <a:pt x="1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4705701" y="1261233"/>
              <a:ext cx="45576" cy="22690"/>
            </a:xfrm>
            <a:custGeom>
              <a:avLst/>
              <a:gdLst/>
              <a:ahLst/>
              <a:cxnLst/>
              <a:rect l="l" t="t" r="r" b="b"/>
              <a:pathLst>
                <a:path w="1635" h="814" extrusionOk="0">
                  <a:moveTo>
                    <a:pt x="1298" y="0"/>
                  </a:moveTo>
                  <a:cubicBezTo>
                    <a:pt x="835" y="0"/>
                    <a:pt x="387" y="197"/>
                    <a:pt x="67" y="547"/>
                  </a:cubicBezTo>
                  <a:cubicBezTo>
                    <a:pt x="0" y="614"/>
                    <a:pt x="0" y="714"/>
                    <a:pt x="67" y="780"/>
                  </a:cubicBezTo>
                  <a:cubicBezTo>
                    <a:pt x="100" y="814"/>
                    <a:pt x="134" y="814"/>
                    <a:pt x="200" y="814"/>
                  </a:cubicBezTo>
                  <a:cubicBezTo>
                    <a:pt x="234" y="814"/>
                    <a:pt x="267" y="780"/>
                    <a:pt x="300" y="747"/>
                  </a:cubicBezTo>
                  <a:cubicBezTo>
                    <a:pt x="556" y="491"/>
                    <a:pt x="885" y="332"/>
                    <a:pt x="1245" y="332"/>
                  </a:cubicBezTo>
                  <a:cubicBezTo>
                    <a:pt x="1307" y="332"/>
                    <a:pt x="1371" y="337"/>
                    <a:pt x="1434" y="347"/>
                  </a:cubicBezTo>
                  <a:cubicBezTo>
                    <a:pt x="1501" y="347"/>
                    <a:pt x="1601" y="313"/>
                    <a:pt x="1635" y="213"/>
                  </a:cubicBezTo>
                  <a:cubicBezTo>
                    <a:pt x="1635" y="113"/>
                    <a:pt x="1568" y="46"/>
                    <a:pt x="1501" y="13"/>
                  </a:cubicBezTo>
                  <a:cubicBezTo>
                    <a:pt x="1433" y="5"/>
                    <a:pt x="1366"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5157597" y="4404072"/>
              <a:ext cx="52098" cy="23108"/>
            </a:xfrm>
            <a:custGeom>
              <a:avLst/>
              <a:gdLst/>
              <a:ahLst/>
              <a:cxnLst/>
              <a:rect l="l" t="t" r="r" b="b"/>
              <a:pathLst>
                <a:path w="1869" h="829" extrusionOk="0">
                  <a:moveTo>
                    <a:pt x="550" y="154"/>
                  </a:moveTo>
                  <a:cubicBezTo>
                    <a:pt x="842" y="154"/>
                    <a:pt x="1257" y="228"/>
                    <a:pt x="1568" y="317"/>
                  </a:cubicBezTo>
                  <a:lnTo>
                    <a:pt x="1568" y="350"/>
                  </a:lnTo>
                  <a:cubicBezTo>
                    <a:pt x="1171" y="549"/>
                    <a:pt x="811" y="655"/>
                    <a:pt x="570" y="655"/>
                  </a:cubicBezTo>
                  <a:cubicBezTo>
                    <a:pt x="487" y="655"/>
                    <a:pt x="419" y="642"/>
                    <a:pt x="368" y="617"/>
                  </a:cubicBezTo>
                  <a:cubicBezTo>
                    <a:pt x="268" y="550"/>
                    <a:pt x="201" y="450"/>
                    <a:pt x="201" y="350"/>
                  </a:cubicBezTo>
                  <a:cubicBezTo>
                    <a:pt x="201" y="317"/>
                    <a:pt x="201" y="250"/>
                    <a:pt x="234" y="217"/>
                  </a:cubicBezTo>
                  <a:cubicBezTo>
                    <a:pt x="290" y="172"/>
                    <a:pt x="405" y="154"/>
                    <a:pt x="550" y="154"/>
                  </a:cubicBezTo>
                  <a:close/>
                  <a:moveTo>
                    <a:pt x="582" y="0"/>
                  </a:moveTo>
                  <a:cubicBezTo>
                    <a:pt x="393" y="0"/>
                    <a:pt x="229" y="32"/>
                    <a:pt x="134" y="117"/>
                  </a:cubicBezTo>
                  <a:cubicBezTo>
                    <a:pt x="67" y="183"/>
                    <a:pt x="1" y="283"/>
                    <a:pt x="34" y="383"/>
                  </a:cubicBezTo>
                  <a:cubicBezTo>
                    <a:pt x="34" y="517"/>
                    <a:pt x="134" y="650"/>
                    <a:pt x="234" y="750"/>
                  </a:cubicBezTo>
                  <a:lnTo>
                    <a:pt x="268" y="784"/>
                  </a:lnTo>
                  <a:cubicBezTo>
                    <a:pt x="343" y="815"/>
                    <a:pt x="430" y="829"/>
                    <a:pt x="524" y="829"/>
                  </a:cubicBezTo>
                  <a:cubicBezTo>
                    <a:pt x="932" y="829"/>
                    <a:pt x="1477" y="573"/>
                    <a:pt x="1802" y="383"/>
                  </a:cubicBezTo>
                  <a:cubicBezTo>
                    <a:pt x="1835" y="350"/>
                    <a:pt x="1869" y="350"/>
                    <a:pt x="1869" y="317"/>
                  </a:cubicBezTo>
                  <a:cubicBezTo>
                    <a:pt x="1869" y="283"/>
                    <a:pt x="1835" y="250"/>
                    <a:pt x="1802" y="250"/>
                  </a:cubicBezTo>
                  <a:cubicBezTo>
                    <a:pt x="1706" y="202"/>
                    <a:pt x="1062"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5172483" y="4376865"/>
              <a:ext cx="37213" cy="37910"/>
            </a:xfrm>
            <a:custGeom>
              <a:avLst/>
              <a:gdLst/>
              <a:ahLst/>
              <a:cxnLst/>
              <a:rect l="l" t="t" r="r" b="b"/>
              <a:pathLst>
                <a:path w="1335" h="1360" extrusionOk="0">
                  <a:moveTo>
                    <a:pt x="397" y="167"/>
                  </a:moveTo>
                  <a:cubicBezTo>
                    <a:pt x="434" y="167"/>
                    <a:pt x="467" y="175"/>
                    <a:pt x="501" y="192"/>
                  </a:cubicBezTo>
                  <a:cubicBezTo>
                    <a:pt x="534" y="192"/>
                    <a:pt x="534" y="192"/>
                    <a:pt x="567" y="225"/>
                  </a:cubicBezTo>
                  <a:cubicBezTo>
                    <a:pt x="834" y="459"/>
                    <a:pt x="1034" y="792"/>
                    <a:pt x="1135" y="1159"/>
                  </a:cubicBezTo>
                  <a:cubicBezTo>
                    <a:pt x="734" y="992"/>
                    <a:pt x="201" y="559"/>
                    <a:pt x="167" y="325"/>
                  </a:cubicBezTo>
                  <a:cubicBezTo>
                    <a:pt x="167" y="292"/>
                    <a:pt x="167" y="225"/>
                    <a:pt x="267" y="192"/>
                  </a:cubicBezTo>
                  <a:cubicBezTo>
                    <a:pt x="317" y="175"/>
                    <a:pt x="359" y="167"/>
                    <a:pt x="397" y="167"/>
                  </a:cubicBezTo>
                  <a:close/>
                  <a:moveTo>
                    <a:pt x="397" y="0"/>
                  </a:moveTo>
                  <a:cubicBezTo>
                    <a:pt x="334" y="0"/>
                    <a:pt x="267" y="8"/>
                    <a:pt x="201" y="25"/>
                  </a:cubicBezTo>
                  <a:cubicBezTo>
                    <a:pt x="67" y="58"/>
                    <a:pt x="0" y="192"/>
                    <a:pt x="0" y="325"/>
                  </a:cubicBezTo>
                  <a:cubicBezTo>
                    <a:pt x="34" y="592"/>
                    <a:pt x="367" y="892"/>
                    <a:pt x="701" y="1126"/>
                  </a:cubicBezTo>
                  <a:cubicBezTo>
                    <a:pt x="868" y="1226"/>
                    <a:pt x="1068" y="1293"/>
                    <a:pt x="1268" y="1359"/>
                  </a:cubicBezTo>
                  <a:cubicBezTo>
                    <a:pt x="1268" y="1359"/>
                    <a:pt x="1301" y="1359"/>
                    <a:pt x="1335" y="1326"/>
                  </a:cubicBezTo>
                  <a:cubicBezTo>
                    <a:pt x="1335" y="1326"/>
                    <a:pt x="1335" y="1293"/>
                    <a:pt x="1335" y="1259"/>
                  </a:cubicBezTo>
                  <a:cubicBezTo>
                    <a:pt x="1335" y="1226"/>
                    <a:pt x="1034" y="259"/>
                    <a:pt x="567" y="25"/>
                  </a:cubicBezTo>
                  <a:cubicBezTo>
                    <a:pt x="517" y="8"/>
                    <a:pt x="459"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651762" y="4430219"/>
              <a:ext cx="60461" cy="25478"/>
            </a:xfrm>
            <a:custGeom>
              <a:avLst/>
              <a:gdLst/>
              <a:ahLst/>
              <a:cxnLst/>
              <a:rect l="l" t="t" r="r" b="b"/>
              <a:pathLst>
                <a:path w="2169" h="914" extrusionOk="0">
                  <a:moveTo>
                    <a:pt x="367" y="179"/>
                  </a:moveTo>
                  <a:cubicBezTo>
                    <a:pt x="868" y="246"/>
                    <a:pt x="1368" y="413"/>
                    <a:pt x="1835" y="680"/>
                  </a:cubicBezTo>
                  <a:cubicBezTo>
                    <a:pt x="1547" y="717"/>
                    <a:pt x="1283" y="736"/>
                    <a:pt x="1055" y="736"/>
                  </a:cubicBezTo>
                  <a:cubicBezTo>
                    <a:pt x="674" y="736"/>
                    <a:pt x="392" y="684"/>
                    <a:pt x="267" y="580"/>
                  </a:cubicBezTo>
                  <a:cubicBezTo>
                    <a:pt x="201" y="513"/>
                    <a:pt x="167" y="413"/>
                    <a:pt x="167" y="313"/>
                  </a:cubicBezTo>
                  <a:cubicBezTo>
                    <a:pt x="167" y="279"/>
                    <a:pt x="201" y="246"/>
                    <a:pt x="234" y="213"/>
                  </a:cubicBezTo>
                  <a:cubicBezTo>
                    <a:pt x="267" y="179"/>
                    <a:pt x="334" y="179"/>
                    <a:pt x="367" y="179"/>
                  </a:cubicBezTo>
                  <a:close/>
                  <a:moveTo>
                    <a:pt x="381" y="0"/>
                  </a:moveTo>
                  <a:cubicBezTo>
                    <a:pt x="295" y="0"/>
                    <a:pt x="222" y="14"/>
                    <a:pt x="167" y="46"/>
                  </a:cubicBezTo>
                  <a:cubicBezTo>
                    <a:pt x="67" y="113"/>
                    <a:pt x="34" y="179"/>
                    <a:pt x="34" y="279"/>
                  </a:cubicBezTo>
                  <a:cubicBezTo>
                    <a:pt x="0" y="446"/>
                    <a:pt x="67" y="580"/>
                    <a:pt x="167" y="680"/>
                  </a:cubicBezTo>
                  <a:cubicBezTo>
                    <a:pt x="401" y="846"/>
                    <a:pt x="701" y="913"/>
                    <a:pt x="1001" y="913"/>
                  </a:cubicBezTo>
                  <a:cubicBezTo>
                    <a:pt x="1368" y="880"/>
                    <a:pt x="1735" y="846"/>
                    <a:pt x="2102" y="780"/>
                  </a:cubicBezTo>
                  <a:cubicBezTo>
                    <a:pt x="2135" y="746"/>
                    <a:pt x="2169" y="746"/>
                    <a:pt x="2169" y="713"/>
                  </a:cubicBezTo>
                  <a:cubicBezTo>
                    <a:pt x="2169" y="680"/>
                    <a:pt x="2169" y="613"/>
                    <a:pt x="2135" y="613"/>
                  </a:cubicBezTo>
                  <a:cubicBezTo>
                    <a:pt x="1991" y="555"/>
                    <a:pt x="927"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4673142" y="4408225"/>
              <a:ext cx="38161" cy="43736"/>
            </a:xfrm>
            <a:custGeom>
              <a:avLst/>
              <a:gdLst/>
              <a:ahLst/>
              <a:cxnLst/>
              <a:rect l="l" t="t" r="r" b="b"/>
              <a:pathLst>
                <a:path w="1369" h="1569" extrusionOk="0">
                  <a:moveTo>
                    <a:pt x="468" y="168"/>
                  </a:moveTo>
                  <a:cubicBezTo>
                    <a:pt x="568" y="168"/>
                    <a:pt x="668" y="201"/>
                    <a:pt x="734" y="268"/>
                  </a:cubicBezTo>
                  <a:cubicBezTo>
                    <a:pt x="1001" y="568"/>
                    <a:pt x="1168" y="935"/>
                    <a:pt x="1201" y="1335"/>
                  </a:cubicBezTo>
                  <a:cubicBezTo>
                    <a:pt x="768" y="1102"/>
                    <a:pt x="201" y="501"/>
                    <a:pt x="267" y="268"/>
                  </a:cubicBezTo>
                  <a:cubicBezTo>
                    <a:pt x="267" y="234"/>
                    <a:pt x="267" y="168"/>
                    <a:pt x="401" y="168"/>
                  </a:cubicBezTo>
                  <a:close/>
                  <a:moveTo>
                    <a:pt x="401" y="1"/>
                  </a:moveTo>
                  <a:cubicBezTo>
                    <a:pt x="167" y="34"/>
                    <a:pt x="101" y="134"/>
                    <a:pt x="101" y="234"/>
                  </a:cubicBezTo>
                  <a:cubicBezTo>
                    <a:pt x="1" y="635"/>
                    <a:pt x="835" y="1402"/>
                    <a:pt x="1268" y="1569"/>
                  </a:cubicBezTo>
                  <a:lnTo>
                    <a:pt x="1335" y="1569"/>
                  </a:lnTo>
                  <a:cubicBezTo>
                    <a:pt x="1368" y="1535"/>
                    <a:pt x="1368" y="1502"/>
                    <a:pt x="1368" y="1502"/>
                  </a:cubicBezTo>
                  <a:cubicBezTo>
                    <a:pt x="1368" y="1435"/>
                    <a:pt x="1302" y="501"/>
                    <a:pt x="868" y="134"/>
                  </a:cubicBezTo>
                  <a:cubicBezTo>
                    <a:pt x="734" y="34"/>
                    <a:pt x="568"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4634088" y="2235161"/>
              <a:ext cx="424035" cy="43708"/>
            </a:xfrm>
            <a:custGeom>
              <a:avLst/>
              <a:gdLst/>
              <a:ahLst/>
              <a:cxnLst/>
              <a:rect l="l" t="t" r="r" b="b"/>
              <a:pathLst>
                <a:path w="15212" h="1568" extrusionOk="0">
                  <a:moveTo>
                    <a:pt x="234" y="0"/>
                  </a:moveTo>
                  <a:cubicBezTo>
                    <a:pt x="101" y="0"/>
                    <a:pt x="1" y="100"/>
                    <a:pt x="1" y="167"/>
                  </a:cubicBezTo>
                  <a:lnTo>
                    <a:pt x="101" y="1434"/>
                  </a:lnTo>
                  <a:cubicBezTo>
                    <a:pt x="134" y="1501"/>
                    <a:pt x="234" y="1568"/>
                    <a:pt x="368" y="1568"/>
                  </a:cubicBezTo>
                  <a:lnTo>
                    <a:pt x="14945" y="1568"/>
                  </a:lnTo>
                  <a:cubicBezTo>
                    <a:pt x="15078" y="1568"/>
                    <a:pt x="15211" y="1468"/>
                    <a:pt x="15178" y="1368"/>
                  </a:cubicBezTo>
                  <a:lnTo>
                    <a:pt x="14811" y="134"/>
                  </a:lnTo>
                  <a:cubicBezTo>
                    <a:pt x="14744" y="33"/>
                    <a:pt x="14644" y="0"/>
                    <a:pt x="145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4984655" y="2231425"/>
              <a:ext cx="23276" cy="52098"/>
            </a:xfrm>
            <a:custGeom>
              <a:avLst/>
              <a:gdLst/>
              <a:ahLst/>
              <a:cxnLst/>
              <a:rect l="l" t="t" r="r" b="b"/>
              <a:pathLst>
                <a:path w="835" h="1869" extrusionOk="0">
                  <a:moveTo>
                    <a:pt x="134" y="1"/>
                  </a:moveTo>
                  <a:cubicBezTo>
                    <a:pt x="34" y="1"/>
                    <a:pt x="0" y="67"/>
                    <a:pt x="0" y="101"/>
                  </a:cubicBezTo>
                  <a:lnTo>
                    <a:pt x="167" y="1769"/>
                  </a:lnTo>
                  <a:cubicBezTo>
                    <a:pt x="167" y="1835"/>
                    <a:pt x="234" y="1869"/>
                    <a:pt x="334" y="1869"/>
                  </a:cubicBezTo>
                  <a:lnTo>
                    <a:pt x="701" y="1869"/>
                  </a:lnTo>
                  <a:cubicBezTo>
                    <a:pt x="767" y="1869"/>
                    <a:pt x="834" y="1835"/>
                    <a:pt x="834" y="1769"/>
                  </a:cubicBezTo>
                  <a:lnTo>
                    <a:pt x="667" y="101"/>
                  </a:lnTo>
                  <a:cubicBezTo>
                    <a:pt x="667" y="67"/>
                    <a:pt x="567" y="1"/>
                    <a:pt x="501"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4664780" y="2231425"/>
              <a:ext cx="24196" cy="52098"/>
            </a:xfrm>
            <a:custGeom>
              <a:avLst/>
              <a:gdLst/>
              <a:ahLst/>
              <a:cxnLst/>
              <a:rect l="l" t="t" r="r" b="b"/>
              <a:pathLst>
                <a:path w="868" h="1869" extrusionOk="0">
                  <a:moveTo>
                    <a:pt x="134" y="1"/>
                  </a:moveTo>
                  <a:cubicBezTo>
                    <a:pt x="34" y="1"/>
                    <a:pt x="0" y="67"/>
                    <a:pt x="0" y="101"/>
                  </a:cubicBezTo>
                  <a:lnTo>
                    <a:pt x="167" y="1769"/>
                  </a:lnTo>
                  <a:cubicBezTo>
                    <a:pt x="201" y="1835"/>
                    <a:pt x="267" y="1869"/>
                    <a:pt x="334" y="1869"/>
                  </a:cubicBezTo>
                  <a:lnTo>
                    <a:pt x="734" y="1869"/>
                  </a:lnTo>
                  <a:cubicBezTo>
                    <a:pt x="801" y="1869"/>
                    <a:pt x="868" y="1835"/>
                    <a:pt x="834" y="1769"/>
                  </a:cubicBezTo>
                  <a:lnTo>
                    <a:pt x="668" y="101"/>
                  </a:lnTo>
                  <a:cubicBezTo>
                    <a:pt x="668" y="67"/>
                    <a:pt x="601" y="1"/>
                    <a:pt x="501"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4823784" y="2231425"/>
              <a:ext cx="24196" cy="52098"/>
            </a:xfrm>
            <a:custGeom>
              <a:avLst/>
              <a:gdLst/>
              <a:ahLst/>
              <a:cxnLst/>
              <a:rect l="l" t="t" r="r" b="b"/>
              <a:pathLst>
                <a:path w="868" h="1869" extrusionOk="0">
                  <a:moveTo>
                    <a:pt x="134" y="1"/>
                  </a:moveTo>
                  <a:cubicBezTo>
                    <a:pt x="67" y="1"/>
                    <a:pt x="0" y="67"/>
                    <a:pt x="34" y="101"/>
                  </a:cubicBezTo>
                  <a:lnTo>
                    <a:pt x="201" y="1769"/>
                  </a:lnTo>
                  <a:cubicBezTo>
                    <a:pt x="201" y="1835"/>
                    <a:pt x="267" y="1869"/>
                    <a:pt x="334" y="1869"/>
                  </a:cubicBezTo>
                  <a:lnTo>
                    <a:pt x="734" y="1869"/>
                  </a:lnTo>
                  <a:cubicBezTo>
                    <a:pt x="801" y="1869"/>
                    <a:pt x="868" y="1835"/>
                    <a:pt x="868" y="1769"/>
                  </a:cubicBezTo>
                  <a:lnTo>
                    <a:pt x="668" y="101"/>
                  </a:lnTo>
                  <a:cubicBezTo>
                    <a:pt x="668" y="67"/>
                    <a:pt x="601" y="1"/>
                    <a:pt x="534"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4807978" y="1322950"/>
              <a:ext cx="17701" cy="10732"/>
            </a:xfrm>
            <a:custGeom>
              <a:avLst/>
              <a:gdLst/>
              <a:ahLst/>
              <a:cxnLst/>
              <a:rect l="l" t="t" r="r" b="b"/>
              <a:pathLst>
                <a:path w="635" h="385" extrusionOk="0">
                  <a:moveTo>
                    <a:pt x="0" y="1"/>
                  </a:moveTo>
                  <a:cubicBezTo>
                    <a:pt x="0" y="1"/>
                    <a:pt x="150" y="385"/>
                    <a:pt x="415" y="385"/>
                  </a:cubicBezTo>
                  <a:cubicBezTo>
                    <a:pt x="481" y="385"/>
                    <a:pt x="554" y="361"/>
                    <a:pt x="634" y="301"/>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4900972" y="2184928"/>
              <a:ext cx="181327" cy="65283"/>
            </a:xfrm>
            <a:custGeom>
              <a:avLst/>
              <a:gdLst/>
              <a:ahLst/>
              <a:cxnLst/>
              <a:rect l="l" t="t" r="r" b="b"/>
              <a:pathLst>
                <a:path w="6505" h="2342" extrusionOk="0">
                  <a:moveTo>
                    <a:pt x="0" y="1"/>
                  </a:moveTo>
                  <a:cubicBezTo>
                    <a:pt x="33" y="701"/>
                    <a:pt x="134" y="1402"/>
                    <a:pt x="334" y="2069"/>
                  </a:cubicBezTo>
                  <a:cubicBezTo>
                    <a:pt x="941" y="2272"/>
                    <a:pt x="2260" y="2342"/>
                    <a:pt x="3584" y="2342"/>
                  </a:cubicBezTo>
                  <a:cubicBezTo>
                    <a:pt x="4658" y="2342"/>
                    <a:pt x="5736" y="2296"/>
                    <a:pt x="6438" y="2236"/>
                  </a:cubicBezTo>
                  <a:lnTo>
                    <a:pt x="6405" y="2136"/>
                  </a:lnTo>
                  <a:lnTo>
                    <a:pt x="6505" y="11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5065551" y="1832521"/>
              <a:ext cx="54886" cy="204603"/>
            </a:xfrm>
            <a:custGeom>
              <a:avLst/>
              <a:gdLst/>
              <a:ahLst/>
              <a:cxnLst/>
              <a:rect l="l" t="t" r="r" b="b"/>
              <a:pathLst>
                <a:path w="1969" h="7340" extrusionOk="0">
                  <a:moveTo>
                    <a:pt x="0" y="0"/>
                  </a:moveTo>
                  <a:cubicBezTo>
                    <a:pt x="0" y="1935"/>
                    <a:pt x="367" y="5204"/>
                    <a:pt x="1301" y="7339"/>
                  </a:cubicBezTo>
                  <a:cubicBezTo>
                    <a:pt x="1535" y="5104"/>
                    <a:pt x="1768" y="3003"/>
                    <a:pt x="1968" y="116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4809846" y="1689546"/>
              <a:ext cx="85548" cy="2086360"/>
            </a:xfrm>
            <a:custGeom>
              <a:avLst/>
              <a:gdLst/>
              <a:ahLst/>
              <a:cxnLst/>
              <a:rect l="l" t="t" r="r" b="b"/>
              <a:pathLst>
                <a:path w="3069" h="74847" extrusionOk="0">
                  <a:moveTo>
                    <a:pt x="517" y="1"/>
                  </a:moveTo>
                  <a:cubicBezTo>
                    <a:pt x="459" y="1"/>
                    <a:pt x="400" y="42"/>
                    <a:pt x="400" y="126"/>
                  </a:cubicBezTo>
                  <a:cubicBezTo>
                    <a:pt x="400" y="193"/>
                    <a:pt x="134" y="6731"/>
                    <a:pt x="67" y="20707"/>
                  </a:cubicBezTo>
                  <a:cubicBezTo>
                    <a:pt x="0" y="43724"/>
                    <a:pt x="2802" y="74446"/>
                    <a:pt x="2835" y="74746"/>
                  </a:cubicBezTo>
                  <a:cubicBezTo>
                    <a:pt x="2835" y="74813"/>
                    <a:pt x="2902" y="74846"/>
                    <a:pt x="2936" y="74846"/>
                  </a:cubicBezTo>
                  <a:lnTo>
                    <a:pt x="2969" y="74846"/>
                  </a:lnTo>
                  <a:cubicBezTo>
                    <a:pt x="3036" y="74846"/>
                    <a:pt x="3069" y="74779"/>
                    <a:pt x="3069" y="74713"/>
                  </a:cubicBezTo>
                  <a:cubicBezTo>
                    <a:pt x="3036" y="74412"/>
                    <a:pt x="234" y="43724"/>
                    <a:pt x="300" y="20707"/>
                  </a:cubicBezTo>
                  <a:cubicBezTo>
                    <a:pt x="367" y="6731"/>
                    <a:pt x="634" y="193"/>
                    <a:pt x="634" y="126"/>
                  </a:cubicBezTo>
                  <a:cubicBezTo>
                    <a:pt x="634" y="42"/>
                    <a:pt x="576"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959372" y="2231537"/>
              <a:ext cx="132239" cy="141243"/>
            </a:xfrm>
            <a:custGeom>
              <a:avLst/>
              <a:gdLst/>
              <a:ahLst/>
              <a:cxnLst/>
              <a:rect l="l" t="t" r="r" b="b"/>
              <a:pathLst>
                <a:path w="4744" h="5067" extrusionOk="0">
                  <a:moveTo>
                    <a:pt x="142" y="0"/>
                  </a:moveTo>
                  <a:cubicBezTo>
                    <a:pt x="67" y="0"/>
                    <a:pt x="0" y="64"/>
                    <a:pt x="40" y="163"/>
                  </a:cubicBezTo>
                  <a:cubicBezTo>
                    <a:pt x="874" y="2298"/>
                    <a:pt x="2475" y="4033"/>
                    <a:pt x="4543" y="5067"/>
                  </a:cubicBezTo>
                  <a:lnTo>
                    <a:pt x="4610" y="5067"/>
                  </a:lnTo>
                  <a:cubicBezTo>
                    <a:pt x="4643" y="5067"/>
                    <a:pt x="4677" y="5034"/>
                    <a:pt x="4710" y="5000"/>
                  </a:cubicBezTo>
                  <a:cubicBezTo>
                    <a:pt x="4743" y="4934"/>
                    <a:pt x="4710" y="4867"/>
                    <a:pt x="4643" y="4833"/>
                  </a:cubicBezTo>
                  <a:cubicBezTo>
                    <a:pt x="2642" y="3833"/>
                    <a:pt x="1107" y="2165"/>
                    <a:pt x="273" y="97"/>
                  </a:cubicBezTo>
                  <a:cubicBezTo>
                    <a:pt x="247" y="29"/>
                    <a:pt x="192"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513218" y="1905054"/>
              <a:ext cx="349553" cy="396187"/>
            </a:xfrm>
            <a:custGeom>
              <a:avLst/>
              <a:gdLst/>
              <a:ahLst/>
              <a:cxnLst/>
              <a:rect l="l" t="t" r="r" b="b"/>
              <a:pathLst>
                <a:path w="12540" h="14213" extrusionOk="0">
                  <a:moveTo>
                    <a:pt x="734" y="0"/>
                  </a:moveTo>
                  <a:cubicBezTo>
                    <a:pt x="334" y="0"/>
                    <a:pt x="0" y="367"/>
                    <a:pt x="67" y="768"/>
                  </a:cubicBezTo>
                  <a:lnTo>
                    <a:pt x="1735" y="13443"/>
                  </a:lnTo>
                  <a:cubicBezTo>
                    <a:pt x="1801" y="13877"/>
                    <a:pt x="2135" y="14210"/>
                    <a:pt x="2602" y="14210"/>
                  </a:cubicBezTo>
                  <a:lnTo>
                    <a:pt x="11809" y="14210"/>
                  </a:lnTo>
                  <a:cubicBezTo>
                    <a:pt x="11826" y="14212"/>
                    <a:pt x="11842" y="14212"/>
                    <a:pt x="11859" y="14212"/>
                  </a:cubicBezTo>
                  <a:cubicBezTo>
                    <a:pt x="12265" y="14212"/>
                    <a:pt x="12540" y="13828"/>
                    <a:pt x="12476" y="13443"/>
                  </a:cubicBezTo>
                  <a:lnTo>
                    <a:pt x="10841" y="768"/>
                  </a:lnTo>
                  <a:cubicBezTo>
                    <a:pt x="10775" y="334"/>
                    <a:pt x="10408" y="34"/>
                    <a:pt x="9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843297" y="2037102"/>
              <a:ext cx="88364" cy="118775"/>
            </a:xfrm>
            <a:custGeom>
              <a:avLst/>
              <a:gdLst/>
              <a:ahLst/>
              <a:cxnLst/>
              <a:rect l="l" t="t" r="r" b="b"/>
              <a:pathLst>
                <a:path w="3170" h="4261" extrusionOk="0">
                  <a:moveTo>
                    <a:pt x="201" y="0"/>
                  </a:moveTo>
                  <a:lnTo>
                    <a:pt x="1" y="3569"/>
                  </a:lnTo>
                  <a:cubicBezTo>
                    <a:pt x="1" y="3569"/>
                    <a:pt x="1126" y="4260"/>
                    <a:pt x="2222" y="4260"/>
                  </a:cubicBezTo>
                  <a:cubicBezTo>
                    <a:pt x="2551" y="4260"/>
                    <a:pt x="2877" y="4198"/>
                    <a:pt x="3170" y="4036"/>
                  </a:cubicBezTo>
                  <a:lnTo>
                    <a:pt x="2936" y="2602"/>
                  </a:lnTo>
                  <a:lnTo>
                    <a:pt x="201"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594114" y="2238868"/>
              <a:ext cx="72559" cy="133912"/>
            </a:xfrm>
            <a:custGeom>
              <a:avLst/>
              <a:gdLst/>
              <a:ahLst/>
              <a:cxnLst/>
              <a:rect l="l" t="t" r="r" b="b"/>
              <a:pathLst>
                <a:path w="2603" h="4804" extrusionOk="0">
                  <a:moveTo>
                    <a:pt x="2502" y="1"/>
                  </a:moveTo>
                  <a:cubicBezTo>
                    <a:pt x="2435" y="1"/>
                    <a:pt x="2369" y="34"/>
                    <a:pt x="2369" y="101"/>
                  </a:cubicBezTo>
                  <a:cubicBezTo>
                    <a:pt x="2035" y="1802"/>
                    <a:pt x="1234" y="3370"/>
                    <a:pt x="34" y="4604"/>
                  </a:cubicBezTo>
                  <a:cubicBezTo>
                    <a:pt x="0" y="4637"/>
                    <a:pt x="0" y="4704"/>
                    <a:pt x="34" y="4771"/>
                  </a:cubicBezTo>
                  <a:cubicBezTo>
                    <a:pt x="67" y="4771"/>
                    <a:pt x="100" y="4804"/>
                    <a:pt x="134" y="4804"/>
                  </a:cubicBezTo>
                  <a:cubicBezTo>
                    <a:pt x="167" y="4804"/>
                    <a:pt x="200" y="4771"/>
                    <a:pt x="234" y="4771"/>
                  </a:cubicBezTo>
                  <a:cubicBezTo>
                    <a:pt x="2335" y="2469"/>
                    <a:pt x="2602" y="234"/>
                    <a:pt x="2602" y="134"/>
                  </a:cubicBezTo>
                  <a:cubicBezTo>
                    <a:pt x="2602" y="67"/>
                    <a:pt x="2569" y="1"/>
                    <a:pt x="2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767056" y="2029659"/>
              <a:ext cx="90231" cy="114399"/>
            </a:xfrm>
            <a:custGeom>
              <a:avLst/>
              <a:gdLst/>
              <a:ahLst/>
              <a:cxnLst/>
              <a:rect l="l" t="t" r="r" b="b"/>
              <a:pathLst>
                <a:path w="3237" h="4104" extrusionOk="0">
                  <a:moveTo>
                    <a:pt x="34" y="0"/>
                  </a:moveTo>
                  <a:lnTo>
                    <a:pt x="1" y="2969"/>
                  </a:lnTo>
                  <a:lnTo>
                    <a:pt x="3236" y="4103"/>
                  </a:lnTo>
                  <a:lnTo>
                    <a:pt x="3236" y="4103"/>
                  </a:lnTo>
                  <a:lnTo>
                    <a:pt x="2936" y="267"/>
                  </a:lnTo>
                  <a:lnTo>
                    <a:pt x="34"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32146" y="1630728"/>
              <a:ext cx="155319" cy="163682"/>
            </a:xfrm>
            <a:custGeom>
              <a:avLst/>
              <a:gdLst/>
              <a:ahLst/>
              <a:cxnLst/>
              <a:rect l="l" t="t" r="r" b="b"/>
              <a:pathLst>
                <a:path w="5572" h="5872" extrusionOk="0">
                  <a:moveTo>
                    <a:pt x="3903" y="1"/>
                  </a:moveTo>
                  <a:cubicBezTo>
                    <a:pt x="2736" y="935"/>
                    <a:pt x="1435" y="1702"/>
                    <a:pt x="1" y="2236"/>
                  </a:cubicBezTo>
                  <a:cubicBezTo>
                    <a:pt x="1035" y="3170"/>
                    <a:pt x="1068" y="5872"/>
                    <a:pt x="1068" y="5872"/>
                  </a:cubicBezTo>
                  <a:cubicBezTo>
                    <a:pt x="1068" y="5872"/>
                    <a:pt x="5571" y="2569"/>
                    <a:pt x="5405" y="268"/>
                  </a:cubicBezTo>
                  <a:cubicBezTo>
                    <a:pt x="4938" y="101"/>
                    <a:pt x="4437"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697311" y="1635690"/>
              <a:ext cx="115347" cy="142915"/>
            </a:xfrm>
            <a:custGeom>
              <a:avLst/>
              <a:gdLst/>
              <a:ahLst/>
              <a:cxnLst/>
              <a:rect l="l" t="t" r="r" b="b"/>
              <a:pathLst>
                <a:path w="4138" h="5127" extrusionOk="0">
                  <a:moveTo>
                    <a:pt x="2069" y="0"/>
                  </a:moveTo>
                  <a:cubicBezTo>
                    <a:pt x="1770" y="0"/>
                    <a:pt x="1473" y="52"/>
                    <a:pt x="1202" y="157"/>
                  </a:cubicBezTo>
                  <a:cubicBezTo>
                    <a:pt x="1" y="2391"/>
                    <a:pt x="2603" y="5127"/>
                    <a:pt x="2603" y="5127"/>
                  </a:cubicBezTo>
                  <a:cubicBezTo>
                    <a:pt x="2603" y="5127"/>
                    <a:pt x="3103" y="2925"/>
                    <a:pt x="4137" y="1991"/>
                  </a:cubicBezTo>
                  <a:cubicBezTo>
                    <a:pt x="3337" y="1658"/>
                    <a:pt x="2736" y="924"/>
                    <a:pt x="2603" y="56"/>
                  </a:cubicBezTo>
                  <a:cubicBezTo>
                    <a:pt x="2428" y="19"/>
                    <a:pt x="2248" y="0"/>
                    <a:pt x="2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714064" y="1165869"/>
              <a:ext cx="190637" cy="198944"/>
            </a:xfrm>
            <a:custGeom>
              <a:avLst/>
              <a:gdLst/>
              <a:ahLst/>
              <a:cxnLst/>
              <a:rect l="l" t="t" r="r" b="b"/>
              <a:pathLst>
                <a:path w="6839" h="7137" extrusionOk="0">
                  <a:moveTo>
                    <a:pt x="3217" y="1"/>
                  </a:moveTo>
                  <a:cubicBezTo>
                    <a:pt x="2566" y="1"/>
                    <a:pt x="1810" y="486"/>
                    <a:pt x="934" y="1700"/>
                  </a:cubicBezTo>
                  <a:cubicBezTo>
                    <a:pt x="0" y="3034"/>
                    <a:pt x="5104" y="6636"/>
                    <a:pt x="6839" y="7137"/>
                  </a:cubicBezTo>
                  <a:cubicBezTo>
                    <a:pt x="6402" y="5417"/>
                    <a:pt x="5393"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4765189" y="1267087"/>
              <a:ext cx="117186" cy="139570"/>
            </a:xfrm>
            <a:custGeom>
              <a:avLst/>
              <a:gdLst/>
              <a:ahLst/>
              <a:cxnLst/>
              <a:rect l="l" t="t" r="r" b="b"/>
              <a:pathLst>
                <a:path w="4204" h="5007" extrusionOk="0">
                  <a:moveTo>
                    <a:pt x="2369" y="203"/>
                  </a:moveTo>
                  <a:cubicBezTo>
                    <a:pt x="2436" y="203"/>
                    <a:pt x="2503" y="203"/>
                    <a:pt x="2603" y="237"/>
                  </a:cubicBezTo>
                  <a:cubicBezTo>
                    <a:pt x="3470" y="404"/>
                    <a:pt x="3970" y="1604"/>
                    <a:pt x="3704" y="2839"/>
                  </a:cubicBezTo>
                  <a:cubicBezTo>
                    <a:pt x="3463" y="3984"/>
                    <a:pt x="2677" y="4802"/>
                    <a:pt x="1888" y="4802"/>
                  </a:cubicBezTo>
                  <a:cubicBezTo>
                    <a:pt x="1804" y="4802"/>
                    <a:pt x="1719" y="4793"/>
                    <a:pt x="1635" y="4773"/>
                  </a:cubicBezTo>
                  <a:cubicBezTo>
                    <a:pt x="735" y="4573"/>
                    <a:pt x="234" y="3406"/>
                    <a:pt x="501" y="2171"/>
                  </a:cubicBezTo>
                  <a:cubicBezTo>
                    <a:pt x="768" y="1037"/>
                    <a:pt x="1569" y="203"/>
                    <a:pt x="2369" y="203"/>
                  </a:cubicBezTo>
                  <a:close/>
                  <a:moveTo>
                    <a:pt x="2325" y="1"/>
                  </a:moveTo>
                  <a:cubicBezTo>
                    <a:pt x="1423" y="1"/>
                    <a:pt x="537" y="878"/>
                    <a:pt x="268" y="2105"/>
                  </a:cubicBezTo>
                  <a:cubicBezTo>
                    <a:pt x="1" y="3472"/>
                    <a:pt x="568" y="4773"/>
                    <a:pt x="1569" y="4973"/>
                  </a:cubicBezTo>
                  <a:cubicBezTo>
                    <a:pt x="1669" y="5007"/>
                    <a:pt x="1736" y="5007"/>
                    <a:pt x="1836" y="5007"/>
                  </a:cubicBezTo>
                  <a:cubicBezTo>
                    <a:pt x="2770" y="5007"/>
                    <a:pt x="3637" y="4140"/>
                    <a:pt x="3904" y="2905"/>
                  </a:cubicBezTo>
                  <a:cubicBezTo>
                    <a:pt x="4204" y="1538"/>
                    <a:pt x="3637" y="237"/>
                    <a:pt x="2636" y="37"/>
                  </a:cubicBezTo>
                  <a:cubicBezTo>
                    <a:pt x="2533" y="12"/>
                    <a:pt x="2429" y="1"/>
                    <a:pt x="23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4652682" y="1250556"/>
              <a:ext cx="117186" cy="140295"/>
            </a:xfrm>
            <a:custGeom>
              <a:avLst/>
              <a:gdLst/>
              <a:ahLst/>
              <a:cxnLst/>
              <a:rect l="l" t="t" r="r" b="b"/>
              <a:pathLst>
                <a:path w="4204" h="5033" extrusionOk="0">
                  <a:moveTo>
                    <a:pt x="2369" y="196"/>
                  </a:moveTo>
                  <a:cubicBezTo>
                    <a:pt x="2436" y="196"/>
                    <a:pt x="2503" y="229"/>
                    <a:pt x="2603" y="229"/>
                  </a:cubicBezTo>
                  <a:cubicBezTo>
                    <a:pt x="3470" y="429"/>
                    <a:pt x="3970" y="1597"/>
                    <a:pt x="3703" y="2831"/>
                  </a:cubicBezTo>
                  <a:cubicBezTo>
                    <a:pt x="3462" y="3976"/>
                    <a:pt x="2677" y="4795"/>
                    <a:pt x="1863" y="4795"/>
                  </a:cubicBezTo>
                  <a:cubicBezTo>
                    <a:pt x="1776" y="4795"/>
                    <a:pt x="1689" y="4785"/>
                    <a:pt x="1602" y="4766"/>
                  </a:cubicBezTo>
                  <a:cubicBezTo>
                    <a:pt x="735" y="4599"/>
                    <a:pt x="234" y="3398"/>
                    <a:pt x="501" y="2164"/>
                  </a:cubicBezTo>
                  <a:cubicBezTo>
                    <a:pt x="635" y="1564"/>
                    <a:pt x="901" y="1063"/>
                    <a:pt x="1335" y="630"/>
                  </a:cubicBezTo>
                  <a:cubicBezTo>
                    <a:pt x="1602" y="363"/>
                    <a:pt x="1969" y="229"/>
                    <a:pt x="2369" y="196"/>
                  </a:cubicBezTo>
                  <a:close/>
                  <a:moveTo>
                    <a:pt x="2333" y="1"/>
                  </a:moveTo>
                  <a:cubicBezTo>
                    <a:pt x="1906" y="1"/>
                    <a:pt x="1499" y="172"/>
                    <a:pt x="1202" y="496"/>
                  </a:cubicBezTo>
                  <a:cubicBezTo>
                    <a:pt x="735" y="930"/>
                    <a:pt x="434" y="1497"/>
                    <a:pt x="301" y="2097"/>
                  </a:cubicBezTo>
                  <a:cubicBezTo>
                    <a:pt x="1" y="3498"/>
                    <a:pt x="568" y="4766"/>
                    <a:pt x="1569" y="4999"/>
                  </a:cubicBezTo>
                  <a:cubicBezTo>
                    <a:pt x="1669" y="4999"/>
                    <a:pt x="1769" y="5033"/>
                    <a:pt x="1869" y="5033"/>
                  </a:cubicBezTo>
                  <a:cubicBezTo>
                    <a:pt x="2769" y="5033"/>
                    <a:pt x="3670" y="4132"/>
                    <a:pt x="3937" y="2898"/>
                  </a:cubicBezTo>
                  <a:cubicBezTo>
                    <a:pt x="4204" y="1530"/>
                    <a:pt x="3637" y="229"/>
                    <a:pt x="2636" y="29"/>
                  </a:cubicBezTo>
                  <a:cubicBezTo>
                    <a:pt x="2535" y="10"/>
                    <a:pt x="2433" y="1"/>
                    <a:pt x="2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755906" y="1325515"/>
              <a:ext cx="22328" cy="11429"/>
            </a:xfrm>
            <a:custGeom>
              <a:avLst/>
              <a:gdLst/>
              <a:ahLst/>
              <a:cxnLst/>
              <a:rect l="l" t="t" r="r" b="b"/>
              <a:pathLst>
                <a:path w="801" h="410" extrusionOk="0">
                  <a:moveTo>
                    <a:pt x="219" y="0"/>
                  </a:moveTo>
                  <a:cubicBezTo>
                    <a:pt x="179" y="0"/>
                    <a:pt x="139" y="3"/>
                    <a:pt x="100" y="9"/>
                  </a:cubicBezTo>
                  <a:cubicBezTo>
                    <a:pt x="34" y="9"/>
                    <a:pt x="0" y="75"/>
                    <a:pt x="34" y="109"/>
                  </a:cubicBezTo>
                  <a:cubicBezTo>
                    <a:pt x="34" y="176"/>
                    <a:pt x="100" y="209"/>
                    <a:pt x="134" y="209"/>
                  </a:cubicBezTo>
                  <a:cubicBezTo>
                    <a:pt x="162" y="203"/>
                    <a:pt x="191" y="200"/>
                    <a:pt x="220" y="200"/>
                  </a:cubicBezTo>
                  <a:cubicBezTo>
                    <a:pt x="357" y="200"/>
                    <a:pt x="490" y="265"/>
                    <a:pt x="601" y="376"/>
                  </a:cubicBezTo>
                  <a:cubicBezTo>
                    <a:pt x="601" y="376"/>
                    <a:pt x="634" y="409"/>
                    <a:pt x="668" y="409"/>
                  </a:cubicBezTo>
                  <a:cubicBezTo>
                    <a:pt x="701" y="409"/>
                    <a:pt x="734" y="409"/>
                    <a:pt x="768" y="376"/>
                  </a:cubicBezTo>
                  <a:cubicBezTo>
                    <a:pt x="801" y="342"/>
                    <a:pt x="801" y="276"/>
                    <a:pt x="768" y="209"/>
                  </a:cubicBezTo>
                  <a:cubicBezTo>
                    <a:pt x="629" y="70"/>
                    <a:pt x="420"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43757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3"/>
          <p:cNvSpPr txBox="1">
            <a:spLocks noGrp="1"/>
          </p:cNvSpPr>
          <p:nvPr>
            <p:ph type="title" idx="9"/>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Improvements</a:t>
            </a:r>
          </a:p>
        </p:txBody>
      </p:sp>
      <p:sp>
        <p:nvSpPr>
          <p:cNvPr id="446" name="Google Shape;446;p33"/>
          <p:cNvSpPr/>
          <p:nvPr/>
        </p:nvSpPr>
        <p:spPr>
          <a:xfrm>
            <a:off x="5239249" y="183346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2491767" y="183346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txBox="1">
            <a:spLocks noGrp="1"/>
          </p:cNvSpPr>
          <p:nvPr>
            <p:ph type="title"/>
          </p:nvPr>
        </p:nvSpPr>
        <p:spPr>
          <a:xfrm>
            <a:off x="2535867" y="196816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450" name="Google Shape;450;p33"/>
          <p:cNvSpPr txBox="1">
            <a:spLocks noGrp="1"/>
          </p:cNvSpPr>
          <p:nvPr>
            <p:ph type="subTitle" idx="1"/>
          </p:nvPr>
        </p:nvSpPr>
        <p:spPr>
          <a:xfrm>
            <a:off x="1876017" y="2863842"/>
            <a:ext cx="2205600" cy="371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Link Lengths</a:t>
            </a:r>
            <a:endParaRPr dirty="0"/>
          </a:p>
        </p:txBody>
      </p:sp>
      <p:sp>
        <p:nvSpPr>
          <p:cNvPr id="452" name="Google Shape;452;p33"/>
          <p:cNvSpPr txBox="1">
            <a:spLocks noGrp="1"/>
          </p:cNvSpPr>
          <p:nvPr>
            <p:ph type="title" idx="3"/>
          </p:nvPr>
        </p:nvSpPr>
        <p:spPr>
          <a:xfrm>
            <a:off x="5282841" y="196816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453" name="Google Shape;453;p33"/>
          <p:cNvSpPr txBox="1">
            <a:spLocks noGrp="1"/>
          </p:cNvSpPr>
          <p:nvPr>
            <p:ph type="subTitle" idx="4"/>
          </p:nvPr>
        </p:nvSpPr>
        <p:spPr>
          <a:xfrm>
            <a:off x="4622992" y="2877402"/>
            <a:ext cx="2205600" cy="371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Offset</a:t>
            </a:r>
            <a:endParaRPr dirty="0"/>
          </a:p>
        </p:txBody>
      </p:sp>
      <p:sp>
        <p:nvSpPr>
          <p:cNvPr id="3" name="Subtitle 2">
            <a:extLst>
              <a:ext uri="{FF2B5EF4-FFF2-40B4-BE49-F238E27FC236}">
                <a16:creationId xmlns:a16="http://schemas.microsoft.com/office/drawing/2014/main" id="{A923C658-2008-46AC-B98C-A5EBE64F75A8}"/>
              </a:ext>
            </a:extLst>
          </p:cNvPr>
          <p:cNvSpPr>
            <a:spLocks noGrp="1"/>
          </p:cNvSpPr>
          <p:nvPr>
            <p:ph type="subTitle" idx="2"/>
          </p:nvPr>
        </p:nvSpPr>
        <p:spPr>
          <a:xfrm>
            <a:off x="2390140" y="3184242"/>
            <a:ext cx="2205600" cy="854100"/>
          </a:xfrm>
        </p:spPr>
        <p:txBody>
          <a:bodyPr/>
          <a:lstStyle/>
          <a:p>
            <a:endParaRPr lang="en-PK"/>
          </a:p>
        </p:txBody>
      </p:sp>
      <p:sp>
        <p:nvSpPr>
          <p:cNvPr id="5" name="Subtitle 4">
            <a:extLst>
              <a:ext uri="{FF2B5EF4-FFF2-40B4-BE49-F238E27FC236}">
                <a16:creationId xmlns:a16="http://schemas.microsoft.com/office/drawing/2014/main" id="{1DF9191C-1A04-4E27-B665-35978C77925C}"/>
              </a:ext>
            </a:extLst>
          </p:cNvPr>
          <p:cNvSpPr>
            <a:spLocks noGrp="1"/>
          </p:cNvSpPr>
          <p:nvPr>
            <p:ph type="subTitle" idx="5"/>
          </p:nvPr>
        </p:nvSpPr>
        <p:spPr>
          <a:xfrm>
            <a:off x="5137115" y="3184242"/>
            <a:ext cx="2205600" cy="854100"/>
          </a:xfrm>
        </p:spPr>
        <p:txBody>
          <a:bodyPr/>
          <a:lstStyle/>
          <a:p>
            <a:endParaRPr lang="en-PK"/>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Inverse Kinematics</a:t>
            </a:r>
            <a:endParaRPr dirty="0"/>
          </a:p>
        </p:txBody>
      </p:sp>
      <p:sp>
        <p:nvSpPr>
          <p:cNvPr id="416" name="Google Shape;416;p32"/>
          <p:cNvSpPr txBox="1">
            <a:spLocks noGrp="1"/>
          </p:cNvSpPr>
          <p:nvPr>
            <p:ph type="subTitle" idx="1"/>
          </p:nvPr>
        </p:nvSpPr>
        <p:spPr>
          <a:xfrm>
            <a:off x="1417986" y="2995275"/>
            <a:ext cx="2574894"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Numerical  Method</a:t>
            </a:r>
            <a:endParaRPr dirty="0"/>
          </a:p>
        </p:txBody>
      </p:sp>
      <p:sp>
        <p:nvSpPr>
          <p:cNvPr id="417" name="Google Shape;417;p32"/>
          <p:cNvSpPr txBox="1">
            <a:spLocks noGrp="1"/>
          </p:cNvSpPr>
          <p:nvPr>
            <p:ph type="subTitle" idx="2"/>
          </p:nvPr>
        </p:nvSpPr>
        <p:spPr>
          <a:xfrm>
            <a:off x="1417986" y="3346800"/>
            <a:ext cx="2385600" cy="8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Jacobian Pseudoinverse</a:t>
            </a:r>
            <a:endParaRPr dirty="0"/>
          </a:p>
        </p:txBody>
      </p:sp>
      <p:sp>
        <p:nvSpPr>
          <p:cNvPr id="418" name="Google Shape;418;p32"/>
          <p:cNvSpPr txBox="1">
            <a:spLocks noGrp="1"/>
          </p:cNvSpPr>
          <p:nvPr>
            <p:ph type="subTitle" idx="3"/>
          </p:nvPr>
        </p:nvSpPr>
        <p:spPr>
          <a:xfrm>
            <a:off x="5399486" y="2995275"/>
            <a:ext cx="2799634"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Analytical Method</a:t>
            </a:r>
          </a:p>
        </p:txBody>
      </p:sp>
      <p:sp>
        <p:nvSpPr>
          <p:cNvPr id="419" name="Google Shape;419;p32"/>
          <p:cNvSpPr txBox="1">
            <a:spLocks noGrp="1"/>
          </p:cNvSpPr>
          <p:nvPr>
            <p:ph type="subTitle" idx="4"/>
          </p:nvPr>
        </p:nvSpPr>
        <p:spPr>
          <a:xfrm>
            <a:off x="5399486" y="3346800"/>
            <a:ext cx="2385600" cy="8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Geometric - Algebraic</a:t>
            </a:r>
            <a:endParaRPr dirty="0"/>
          </a:p>
        </p:txBody>
      </p:sp>
      <p:sp>
        <p:nvSpPr>
          <p:cNvPr id="420" name="Google Shape;420;p32"/>
          <p:cNvSpPr/>
          <p:nvPr/>
        </p:nvSpPr>
        <p:spPr>
          <a:xfrm>
            <a:off x="1531263"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5500088"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32"/>
          <p:cNvGrpSpPr/>
          <p:nvPr/>
        </p:nvGrpSpPr>
        <p:grpSpPr>
          <a:xfrm>
            <a:off x="5705341" y="2200986"/>
            <a:ext cx="563571" cy="564180"/>
            <a:chOff x="6086331" y="2905337"/>
            <a:chExt cx="364441" cy="364834"/>
          </a:xfrm>
        </p:grpSpPr>
        <p:sp>
          <p:nvSpPr>
            <p:cNvPr id="423" name="Google Shape;423;p3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32"/>
          <p:cNvGrpSpPr/>
          <p:nvPr/>
        </p:nvGrpSpPr>
        <p:grpSpPr>
          <a:xfrm>
            <a:off x="1711650" y="2275309"/>
            <a:ext cx="613313" cy="415523"/>
            <a:chOff x="4653996" y="2520108"/>
            <a:chExt cx="396607" cy="268704"/>
          </a:xfrm>
        </p:grpSpPr>
        <p:sp>
          <p:nvSpPr>
            <p:cNvPr id="430" name="Google Shape;430;p32"/>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C7F9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58D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510811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Jacobian Pseudoinverse</a:t>
            </a:r>
          </a:p>
        </p:txBody>
      </p:sp>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8DB2A07B-5687-4BA4-A254-82ED0F824127}"/>
                  </a:ext>
                </a:extLst>
              </p:cNvPr>
              <p:cNvSpPr txBox="1"/>
              <p:nvPr/>
            </p:nvSpPr>
            <p:spPr>
              <a:xfrm>
                <a:off x="1638300" y="1545250"/>
                <a:ext cx="5867400" cy="2966261"/>
              </a:xfrm>
              <a:prstGeom prst="rect">
                <a:avLst/>
              </a:prstGeom>
              <a:noFill/>
            </p:spPr>
            <p:txBody>
              <a:bodyPr wrap="square">
                <a:spAutoFit/>
              </a:bodyPr>
              <a:lstStyle/>
              <a:p>
                <a:pPr algn="just">
                  <a:lnSpc>
                    <a:spcPct val="110000"/>
                  </a:lnSpc>
                  <a:spcAft>
                    <a:spcPts val="600"/>
                  </a:spcAft>
                </a:pPr>
                <a14:m>
                  <m:oMathPara xmlns:m="http://schemas.openxmlformats.org/officeDocument/2006/math">
                    <m:oMathParaPr>
                      <m:jc m:val="centerGroup"/>
                    </m:oMathParaPr>
                    <m:oMath xmlns:m="http://schemas.openxmlformats.org/officeDocument/2006/math">
                      <m:r>
                        <a:rPr lang="en-US" sz="2000" i="1" smtClean="0">
                          <a:effectLst/>
                          <a:latin typeface="Cambria Math" panose="02040503050406030204" pitchFamily="18" charset="0"/>
                          <a:ea typeface="Times New Roman" panose="02020603050405020304" pitchFamily="18" charset="0"/>
                          <a:cs typeface="Times New Roman" panose="02020603050405020304" pitchFamily="18" charset="0"/>
                        </a:rPr>
                        <m:t>𝐽</m:t>
                      </m:r>
                      <m:d>
                        <m:d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e>
                      </m:d>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m:t>
                      </m:r>
                      <m:f>
                        <m:f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𝑑𝑟</m:t>
                          </m:r>
                        </m:num>
                        <m:den>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𝑑𝑞</m:t>
                          </m:r>
                        </m:den>
                      </m:f>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  ⇒</m:t>
                      </m:r>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𝑑𝑞</m:t>
                      </m:r>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𝐽</m:t>
                          </m:r>
                          <m:d>
                            <m:d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e>
                          </m:d>
                        </m:e>
                        <m:sup>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−1</m:t>
                          </m:r>
                        </m:sup>
                      </m:sSup>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𝑑𝑟</m:t>
                      </m:r>
                    </m:oMath>
                  </m:oMathPara>
                </a14:m>
                <a:endParaRPr lang="en-PK"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0000"/>
                  </a:lnSpc>
                  <a:spcAft>
                    <a:spcPts val="600"/>
                  </a:spcAft>
                </a:pPr>
                <a14:m>
                  <m:oMathPara xmlns:m="http://schemas.openxmlformats.org/officeDocument/2006/math">
                    <m:oMathParaPr>
                      <m:jc m:val="centerGroup"/>
                    </m:oMathParaPr>
                    <m:oMath xmlns:m="http://schemas.openxmlformats.org/officeDocument/2006/math">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 ≈ </m:t>
                      </m:r>
                      <m:sSup>
                        <m:sSup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𝐽</m:t>
                          </m:r>
                          <m:d>
                            <m:d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e>
                          </m:d>
                        </m:e>
                        <m:sup>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−1</m:t>
                          </m:r>
                        </m:sup>
                      </m:sSup>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𝑟</m:t>
                      </m:r>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 </m:t>
                      </m:r>
                    </m:oMath>
                  </m:oMathPara>
                </a14:m>
                <a:endParaRPr lang="en-US"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0000"/>
                  </a:lnSpc>
                  <a:spcAft>
                    <a:spcPts val="600"/>
                  </a:spcAft>
                </a:pPr>
                <a:endParaRPr lang="en-US" sz="2000" i="1" dirty="0">
                  <a:effectLst/>
                  <a:latin typeface="Cambria Math" panose="02040503050406030204" pitchFamily="18" charset="0"/>
                  <a:ea typeface="Times New Roman" panose="02020603050405020304" pitchFamily="18" charset="0"/>
                  <a:cs typeface="Times New Roman" panose="02020603050405020304" pitchFamily="18" charset="0"/>
                </a:endParaRPr>
              </a:p>
              <a:p>
                <a:pPr algn="just">
                  <a:lnSpc>
                    <a:spcPct val="110000"/>
                  </a:lnSpc>
                  <a:spcAft>
                    <a:spcPts val="600"/>
                  </a:spcAft>
                </a:pPr>
                <a14:m>
                  <m:oMathPara xmlns:m="http://schemas.openxmlformats.org/officeDocument/2006/math">
                    <m:oMathParaPr>
                      <m:jc m:val="centerGroup"/>
                    </m:oMathParaPr>
                    <m:oMath xmlns:m="http://schemas.openxmlformats.org/officeDocument/2006/math">
                      <m:sSub>
                        <m:sSub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e>
                        <m:sub>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𝑘</m:t>
                          </m:r>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+1</m:t>
                          </m:r>
                        </m:sub>
                      </m:sSub>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e>
                        <m:sub>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𝑘</m:t>
                          </m:r>
                        </m:sub>
                      </m:sSub>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 </m:t>
                      </m:r>
                      <m:sSup>
                        <m:sSup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𝐽</m:t>
                          </m:r>
                        </m:e>
                        <m:sup>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−1</m:t>
                          </m:r>
                        </m:sup>
                      </m:sSup>
                      <m:d>
                        <m:d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e>
                            <m:sub>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𝑥</m:t>
                              </m:r>
                            </m:sub>
                          </m:sSub>
                        </m:e>
                      </m:d>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𝑡</m:t>
                      </m:r>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m:t>
                      </m:r>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𝑟</m:t>
                      </m:r>
                      <m:d>
                        <m:d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e>
                            <m:sub>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𝑘</m:t>
                              </m:r>
                            </m:sub>
                          </m:sSub>
                        </m:e>
                      </m:d>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m:t>
                      </m:r>
                    </m:oMath>
                  </m:oMathPara>
                </a14:m>
                <a:endParaRPr lang="en-PK"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0000"/>
                  </a:lnSpc>
                  <a:spcAft>
                    <a:spcPts val="600"/>
                  </a:spcAft>
                </a:pPr>
                <a:endParaRPr lang="en-US" sz="2000" i="1" dirty="0">
                  <a:effectLst/>
                  <a:latin typeface="Cambria Math" panose="02040503050406030204" pitchFamily="18" charset="0"/>
                  <a:ea typeface="Times New Roman" panose="02020603050405020304" pitchFamily="18" charset="0"/>
                  <a:cs typeface="Times New Roman" panose="02020603050405020304" pitchFamily="18" charset="0"/>
                </a:endParaRPr>
              </a:p>
              <a:p>
                <a:pPr algn="just">
                  <a:lnSpc>
                    <a:spcPct val="110000"/>
                  </a:lnSpc>
                  <a:spcAft>
                    <a:spcPts val="600"/>
                  </a:spcAft>
                </a:pPr>
                <a14:m>
                  <m:oMathPara xmlns:m="http://schemas.openxmlformats.org/officeDocument/2006/math">
                    <m:oMathParaPr>
                      <m:jc m:val="centerGroup"/>
                    </m:oMathParaPr>
                    <m:oMath xmlns:m="http://schemas.openxmlformats.org/officeDocument/2006/math">
                      <m:sSup>
                        <m:sSup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pPr>
                        <m:e>
                          <m:sSub>
                            <m:sSub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𝐽</m:t>
                              </m:r>
                            </m:e>
                            <m:sub>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𝑚𝑜𝑑</m:t>
                              </m:r>
                            </m:sub>
                          </m:sSub>
                        </m:e>
                        <m:sup>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−1</m:t>
                          </m:r>
                        </m:sup>
                      </m:sSup>
                      <m:d>
                        <m:d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e>
                            <m:sub>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𝑥</m:t>
                              </m:r>
                            </m:sub>
                          </m:sSub>
                        </m:e>
                      </m:d>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𝐽</m:t>
                          </m:r>
                          <m:d>
                            <m:d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e>
                                <m:sub>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𝑥</m:t>
                                  </m:r>
                                </m:sub>
                              </m:sSub>
                            </m:e>
                          </m:d>
                        </m:e>
                        <m:sup>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𝑇</m:t>
                          </m:r>
                        </m:sup>
                      </m:sSup>
                      <m:sSup>
                        <m:sSup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pPr>
                        <m:e>
                          <m:d>
                            <m:dPr>
                              <m:begChr m:val="["/>
                              <m:endChr m:val="]"/>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𝐽</m:t>
                              </m:r>
                              <m:d>
                                <m:d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e>
                                    <m:sub>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𝑥</m:t>
                                      </m:r>
                                    </m:sub>
                                  </m:sSub>
                                </m:e>
                              </m:d>
                              <m:r>
                                <a:rPr lang="en-US" sz="2000">
                                  <a:effectLst/>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p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𝐽</m:t>
                                  </m:r>
                                  <m:d>
                                    <m:d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dPr>
                                    <m:e>
                                      <m:sSub>
                                        <m:sSubPr>
                                          <m:ctrlPr>
                                            <a:rPr lang="en-PK" sz="20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𝑞</m:t>
                                          </m:r>
                                        </m:e>
                                        <m:sub>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𝑥</m:t>
                                          </m:r>
                                        </m:sub>
                                      </m:sSub>
                                    </m:e>
                                  </m:d>
                                </m:e>
                                <m:sup>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𝑇</m:t>
                                  </m:r>
                                </m:sup>
                              </m:sSup>
                            </m:e>
                          </m:d>
                        </m:e>
                        <m:sup>
                          <m:r>
                            <a:rPr lang="en-US" sz="2000" i="1">
                              <a:effectLst/>
                              <a:latin typeface="Cambria Math" panose="02040503050406030204" pitchFamily="18" charset="0"/>
                              <a:ea typeface="Times New Roman" panose="02020603050405020304" pitchFamily="18" charset="0"/>
                              <a:cs typeface="Times New Roman" panose="02020603050405020304" pitchFamily="18" charset="0"/>
                            </a:rPr>
                            <m:t>−1</m:t>
                          </m:r>
                        </m:sup>
                      </m:sSup>
                    </m:oMath>
                  </m:oMathPara>
                </a14:m>
                <a:endParaRPr lang="en-PK" sz="2000" dirty="0">
                  <a:effectLst/>
                  <a:latin typeface="Calibri" panose="020F0502020204030204" pitchFamily="34" charset="0"/>
                  <a:ea typeface="Times New Roman" panose="02020603050405020304" pitchFamily="18" charset="0"/>
                  <a:cs typeface="Times New Roman" panose="02020603050405020304" pitchFamily="18" charset="0"/>
                </a:endParaRPr>
              </a:p>
            </p:txBody>
          </p:sp>
        </mc:Choice>
        <mc:Fallback xmlns="">
          <p:sp>
            <p:nvSpPr>
              <p:cNvPr id="33" name="TextBox 32">
                <a:extLst>
                  <a:ext uri="{FF2B5EF4-FFF2-40B4-BE49-F238E27FC236}">
                    <a16:creationId xmlns:a16="http://schemas.microsoft.com/office/drawing/2014/main" id="{8DB2A07B-5687-4BA4-A254-82ED0F824127}"/>
                  </a:ext>
                </a:extLst>
              </p:cNvPr>
              <p:cNvSpPr txBox="1">
                <a:spLocks noRot="1" noChangeAspect="1" noMove="1" noResize="1" noEditPoints="1" noAdjustHandles="1" noChangeArrowheads="1" noChangeShapeType="1" noTextEdit="1"/>
              </p:cNvSpPr>
              <p:nvPr/>
            </p:nvSpPr>
            <p:spPr>
              <a:xfrm>
                <a:off x="1638300" y="1545250"/>
                <a:ext cx="5867400" cy="2966261"/>
              </a:xfrm>
              <a:prstGeom prst="rect">
                <a:avLst/>
              </a:prstGeom>
              <a:blipFill>
                <a:blip r:embed="rId3"/>
                <a:stretch>
                  <a:fillRect/>
                </a:stretch>
              </a:blipFill>
            </p:spPr>
            <p:txBody>
              <a:bodyPr/>
              <a:lstStyle/>
              <a:p>
                <a:r>
                  <a:rPr lang="en-PK">
                    <a:noFill/>
                  </a:rPr>
                  <a:t> </a:t>
                </a:r>
              </a:p>
            </p:txBody>
          </p:sp>
        </mc:Fallback>
      </mc:AlternateContent>
    </p:spTree>
    <p:extLst>
      <p:ext uri="{BB962C8B-B14F-4D97-AF65-F5344CB8AC3E}">
        <p14:creationId xmlns:p14="http://schemas.microsoft.com/office/powerpoint/2010/main" val="2804349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Analytical Method</a:t>
            </a:r>
          </a:p>
        </p:txBody>
      </p:sp>
      <p:pic>
        <p:nvPicPr>
          <p:cNvPr id="32" name="Picture 31">
            <a:extLst>
              <a:ext uri="{FF2B5EF4-FFF2-40B4-BE49-F238E27FC236}">
                <a16:creationId xmlns:a16="http://schemas.microsoft.com/office/drawing/2014/main" id="{B28949AB-AA28-4890-8AA6-EE10152789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04103" y="1287462"/>
            <a:ext cx="6335794" cy="3468438"/>
          </a:xfrm>
          <a:prstGeom prst="rect">
            <a:avLst/>
          </a:prstGeom>
        </p:spPr>
      </p:pic>
    </p:spTree>
    <p:extLst>
      <p:ext uri="{BB962C8B-B14F-4D97-AF65-F5344CB8AC3E}">
        <p14:creationId xmlns:p14="http://schemas.microsoft.com/office/powerpoint/2010/main" val="36364748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0"/>
          <p:cNvSpPr/>
          <p:nvPr/>
        </p:nvSpPr>
        <p:spPr>
          <a:xfrm>
            <a:off x="720001" y="4431475"/>
            <a:ext cx="7704150" cy="263168"/>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txBox="1">
            <a:spLocks noGrp="1"/>
          </p:cNvSpPr>
          <p:nvPr>
            <p:ph type="title"/>
          </p:nvPr>
        </p:nvSpPr>
        <p:spPr>
          <a:xfrm>
            <a:off x="2552700" y="2131350"/>
            <a:ext cx="4581338"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Arduino</a:t>
            </a:r>
            <a:endParaRPr sz="3600" dirty="0"/>
          </a:p>
        </p:txBody>
      </p:sp>
      <p:sp>
        <p:nvSpPr>
          <p:cNvPr id="296" name="Google Shape;296;p30"/>
          <p:cNvSpPr txBox="1">
            <a:spLocks noGrp="1"/>
          </p:cNvSpPr>
          <p:nvPr>
            <p:ph type="title" idx="2"/>
          </p:nvPr>
        </p:nvSpPr>
        <p:spPr>
          <a:xfrm>
            <a:off x="2552700" y="1383425"/>
            <a:ext cx="923400" cy="6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4</a:t>
            </a:r>
            <a:endParaRPr sz="4800" dirty="0"/>
          </a:p>
        </p:txBody>
      </p:sp>
      <p:grpSp>
        <p:nvGrpSpPr>
          <p:cNvPr id="298" name="Google Shape;298;p30"/>
          <p:cNvGrpSpPr/>
          <p:nvPr/>
        </p:nvGrpSpPr>
        <p:grpSpPr>
          <a:xfrm flipH="1">
            <a:off x="1007489" y="540211"/>
            <a:ext cx="1889267" cy="4008760"/>
            <a:chOff x="2319665" y="540000"/>
            <a:chExt cx="1892295" cy="4015184"/>
          </a:xfrm>
        </p:grpSpPr>
        <p:sp>
          <p:nvSpPr>
            <p:cNvPr id="299" name="Google Shape;299;p30"/>
            <p:cNvSpPr/>
            <p:nvPr/>
          </p:nvSpPr>
          <p:spPr>
            <a:xfrm>
              <a:off x="3094252" y="1699525"/>
              <a:ext cx="370096" cy="316186"/>
            </a:xfrm>
            <a:custGeom>
              <a:avLst/>
              <a:gdLst/>
              <a:ahLst/>
              <a:cxnLst/>
              <a:rect l="l" t="t" r="r" b="b"/>
              <a:pathLst>
                <a:path w="13277" h="11343" extrusionOk="0">
                  <a:moveTo>
                    <a:pt x="7606" y="502"/>
                  </a:moveTo>
                  <a:cubicBezTo>
                    <a:pt x="10441" y="502"/>
                    <a:pt x="12776" y="2837"/>
                    <a:pt x="12776" y="5705"/>
                  </a:cubicBezTo>
                  <a:cubicBezTo>
                    <a:pt x="12776" y="8816"/>
                    <a:pt x="10232" y="10876"/>
                    <a:pt x="7574" y="10876"/>
                  </a:cubicBezTo>
                  <a:cubicBezTo>
                    <a:pt x="6298" y="10876"/>
                    <a:pt x="4996" y="10401"/>
                    <a:pt x="3936" y="9341"/>
                  </a:cubicBezTo>
                  <a:cubicBezTo>
                    <a:pt x="667" y="6106"/>
                    <a:pt x="2969" y="502"/>
                    <a:pt x="7606" y="502"/>
                  </a:cubicBezTo>
                  <a:close/>
                  <a:moveTo>
                    <a:pt x="7561" y="1"/>
                  </a:moveTo>
                  <a:cubicBezTo>
                    <a:pt x="6171" y="1"/>
                    <a:pt x="4755" y="517"/>
                    <a:pt x="3603" y="1669"/>
                  </a:cubicBezTo>
                  <a:cubicBezTo>
                    <a:pt x="0" y="5238"/>
                    <a:pt x="2535" y="11343"/>
                    <a:pt x="7606" y="11343"/>
                  </a:cubicBezTo>
                  <a:cubicBezTo>
                    <a:pt x="10708" y="11343"/>
                    <a:pt x="13243" y="8808"/>
                    <a:pt x="13276" y="5705"/>
                  </a:cubicBezTo>
                  <a:cubicBezTo>
                    <a:pt x="13276" y="2272"/>
                    <a:pt x="10477" y="1"/>
                    <a:pt x="7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3094252" y="1597221"/>
              <a:ext cx="370096" cy="316214"/>
            </a:xfrm>
            <a:custGeom>
              <a:avLst/>
              <a:gdLst/>
              <a:ahLst/>
              <a:cxnLst/>
              <a:rect l="l" t="t" r="r" b="b"/>
              <a:pathLst>
                <a:path w="13277" h="11344" extrusionOk="0">
                  <a:moveTo>
                    <a:pt x="7606" y="502"/>
                  </a:moveTo>
                  <a:cubicBezTo>
                    <a:pt x="10441" y="502"/>
                    <a:pt x="12776" y="2804"/>
                    <a:pt x="12776" y="5673"/>
                  </a:cubicBezTo>
                  <a:cubicBezTo>
                    <a:pt x="12776" y="8808"/>
                    <a:pt x="10229" y="10875"/>
                    <a:pt x="7569" y="10875"/>
                  </a:cubicBezTo>
                  <a:cubicBezTo>
                    <a:pt x="6295" y="10875"/>
                    <a:pt x="4995" y="10401"/>
                    <a:pt x="3936" y="9342"/>
                  </a:cubicBezTo>
                  <a:cubicBezTo>
                    <a:pt x="667" y="6073"/>
                    <a:pt x="2969" y="502"/>
                    <a:pt x="7606" y="502"/>
                  </a:cubicBezTo>
                  <a:close/>
                  <a:moveTo>
                    <a:pt x="7566" y="1"/>
                  </a:moveTo>
                  <a:cubicBezTo>
                    <a:pt x="6174" y="1"/>
                    <a:pt x="4756" y="516"/>
                    <a:pt x="3603" y="1670"/>
                  </a:cubicBezTo>
                  <a:cubicBezTo>
                    <a:pt x="0" y="5239"/>
                    <a:pt x="2535" y="11344"/>
                    <a:pt x="7606" y="11344"/>
                  </a:cubicBezTo>
                  <a:cubicBezTo>
                    <a:pt x="10708" y="11344"/>
                    <a:pt x="13243" y="8808"/>
                    <a:pt x="13276" y="5673"/>
                  </a:cubicBezTo>
                  <a:cubicBezTo>
                    <a:pt x="13276" y="2264"/>
                    <a:pt x="10480" y="1"/>
                    <a:pt x="7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3223485" y="990251"/>
              <a:ext cx="219488" cy="188602"/>
            </a:xfrm>
            <a:custGeom>
              <a:avLst/>
              <a:gdLst/>
              <a:ahLst/>
              <a:cxnLst/>
              <a:rect l="l" t="t" r="r" b="b"/>
              <a:pathLst>
                <a:path w="7874" h="6766" extrusionOk="0">
                  <a:moveTo>
                    <a:pt x="4504" y="294"/>
                  </a:moveTo>
                  <a:cubicBezTo>
                    <a:pt x="6205" y="294"/>
                    <a:pt x="7573" y="1695"/>
                    <a:pt x="7573" y="3396"/>
                  </a:cubicBezTo>
                  <a:cubicBezTo>
                    <a:pt x="7573" y="5246"/>
                    <a:pt x="6062" y="6471"/>
                    <a:pt x="4475" y="6471"/>
                  </a:cubicBezTo>
                  <a:cubicBezTo>
                    <a:pt x="3716" y="6471"/>
                    <a:pt x="2939" y="6191"/>
                    <a:pt x="2302" y="5564"/>
                  </a:cubicBezTo>
                  <a:cubicBezTo>
                    <a:pt x="368" y="3630"/>
                    <a:pt x="1735" y="294"/>
                    <a:pt x="4504" y="294"/>
                  </a:cubicBezTo>
                  <a:close/>
                  <a:moveTo>
                    <a:pt x="4460" y="0"/>
                  </a:moveTo>
                  <a:cubicBezTo>
                    <a:pt x="3633" y="0"/>
                    <a:pt x="2790" y="307"/>
                    <a:pt x="2102" y="995"/>
                  </a:cubicBezTo>
                  <a:cubicBezTo>
                    <a:pt x="1" y="3129"/>
                    <a:pt x="1502" y="6732"/>
                    <a:pt x="4504" y="6765"/>
                  </a:cubicBezTo>
                  <a:cubicBezTo>
                    <a:pt x="6339" y="6732"/>
                    <a:pt x="7873" y="5231"/>
                    <a:pt x="7873" y="3396"/>
                  </a:cubicBezTo>
                  <a:cubicBezTo>
                    <a:pt x="7873" y="1361"/>
                    <a:pt x="6202" y="0"/>
                    <a:pt x="4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3204892" y="963686"/>
              <a:ext cx="219460" cy="188184"/>
            </a:xfrm>
            <a:custGeom>
              <a:avLst/>
              <a:gdLst/>
              <a:ahLst/>
              <a:cxnLst/>
              <a:rect l="l" t="t" r="r" b="b"/>
              <a:pathLst>
                <a:path w="7873" h="6751" extrusionOk="0">
                  <a:moveTo>
                    <a:pt x="4504" y="280"/>
                  </a:moveTo>
                  <a:cubicBezTo>
                    <a:pt x="6205" y="280"/>
                    <a:pt x="7573" y="1681"/>
                    <a:pt x="7573" y="3382"/>
                  </a:cubicBezTo>
                  <a:cubicBezTo>
                    <a:pt x="7573" y="5232"/>
                    <a:pt x="6062" y="6456"/>
                    <a:pt x="4475" y="6456"/>
                  </a:cubicBezTo>
                  <a:cubicBezTo>
                    <a:pt x="3716" y="6456"/>
                    <a:pt x="2939" y="6176"/>
                    <a:pt x="2302" y="5550"/>
                  </a:cubicBezTo>
                  <a:cubicBezTo>
                    <a:pt x="368" y="3615"/>
                    <a:pt x="1735" y="280"/>
                    <a:pt x="4504" y="280"/>
                  </a:cubicBezTo>
                  <a:close/>
                  <a:moveTo>
                    <a:pt x="4459" y="1"/>
                  </a:moveTo>
                  <a:cubicBezTo>
                    <a:pt x="3632" y="1"/>
                    <a:pt x="2789" y="304"/>
                    <a:pt x="2102" y="980"/>
                  </a:cubicBezTo>
                  <a:cubicBezTo>
                    <a:pt x="1" y="3115"/>
                    <a:pt x="1502" y="6751"/>
                    <a:pt x="4504" y="6751"/>
                  </a:cubicBezTo>
                  <a:cubicBezTo>
                    <a:pt x="6372" y="6751"/>
                    <a:pt x="7873" y="5217"/>
                    <a:pt x="7873" y="3382"/>
                  </a:cubicBezTo>
                  <a:cubicBezTo>
                    <a:pt x="7873" y="1346"/>
                    <a:pt x="6201" y="1"/>
                    <a:pt x="4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2377312" y="727187"/>
              <a:ext cx="752263" cy="659941"/>
            </a:xfrm>
            <a:custGeom>
              <a:avLst/>
              <a:gdLst/>
              <a:ahLst/>
              <a:cxnLst/>
              <a:rect l="l" t="t" r="r" b="b"/>
              <a:pathLst>
                <a:path w="26987" h="23675" extrusionOk="0">
                  <a:moveTo>
                    <a:pt x="2252" y="1"/>
                  </a:moveTo>
                  <a:cubicBezTo>
                    <a:pt x="1533" y="1"/>
                    <a:pt x="366" y="210"/>
                    <a:pt x="1" y="491"/>
                  </a:cubicBezTo>
                  <a:cubicBezTo>
                    <a:pt x="835" y="4594"/>
                    <a:pt x="8073" y="13867"/>
                    <a:pt x="9774" y="15335"/>
                  </a:cubicBezTo>
                  <a:cubicBezTo>
                    <a:pt x="13711" y="18704"/>
                    <a:pt x="24819" y="23674"/>
                    <a:pt x="24819" y="23674"/>
                  </a:cubicBezTo>
                  <a:lnTo>
                    <a:pt x="26987" y="16703"/>
                  </a:lnTo>
                  <a:cubicBezTo>
                    <a:pt x="26987" y="16703"/>
                    <a:pt x="13944" y="12867"/>
                    <a:pt x="13010" y="11265"/>
                  </a:cubicBezTo>
                  <a:cubicBezTo>
                    <a:pt x="11776" y="9131"/>
                    <a:pt x="4404" y="2326"/>
                    <a:pt x="2603" y="24"/>
                  </a:cubicBezTo>
                  <a:cubicBezTo>
                    <a:pt x="2507" y="8"/>
                    <a:pt x="2388"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2319665" y="644144"/>
              <a:ext cx="139514" cy="121842"/>
            </a:xfrm>
            <a:custGeom>
              <a:avLst/>
              <a:gdLst/>
              <a:ahLst/>
              <a:cxnLst/>
              <a:rect l="l" t="t" r="r" b="b"/>
              <a:pathLst>
                <a:path w="5005" h="4371" extrusionOk="0">
                  <a:moveTo>
                    <a:pt x="3903" y="1"/>
                  </a:moveTo>
                  <a:lnTo>
                    <a:pt x="1" y="234"/>
                  </a:lnTo>
                  <a:cubicBezTo>
                    <a:pt x="568" y="1736"/>
                    <a:pt x="1368" y="3103"/>
                    <a:pt x="2369" y="4371"/>
                  </a:cubicBezTo>
                  <a:lnTo>
                    <a:pt x="5004" y="3503"/>
                  </a:lnTo>
                  <a:lnTo>
                    <a:pt x="39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2319665" y="540000"/>
              <a:ext cx="108824" cy="110692"/>
            </a:xfrm>
            <a:custGeom>
              <a:avLst/>
              <a:gdLst/>
              <a:ahLst/>
              <a:cxnLst/>
              <a:rect l="l" t="t" r="r" b="b"/>
              <a:pathLst>
                <a:path w="3904" h="3971" extrusionOk="0">
                  <a:moveTo>
                    <a:pt x="2169" y="1"/>
                  </a:moveTo>
                  <a:lnTo>
                    <a:pt x="234" y="768"/>
                  </a:lnTo>
                  <a:lnTo>
                    <a:pt x="1" y="3970"/>
                  </a:lnTo>
                  <a:lnTo>
                    <a:pt x="3903" y="3704"/>
                  </a:lnTo>
                  <a:lnTo>
                    <a:pt x="21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2935248" y="1184630"/>
              <a:ext cx="612776" cy="632177"/>
            </a:xfrm>
            <a:custGeom>
              <a:avLst/>
              <a:gdLst/>
              <a:ahLst/>
              <a:cxnLst/>
              <a:rect l="l" t="t" r="r" b="b"/>
              <a:pathLst>
                <a:path w="21983" h="22679" extrusionOk="0">
                  <a:moveTo>
                    <a:pt x="11925" y="1"/>
                  </a:moveTo>
                  <a:cubicBezTo>
                    <a:pt x="10583" y="1"/>
                    <a:pt x="9240" y="43"/>
                    <a:pt x="7906" y="126"/>
                  </a:cubicBezTo>
                  <a:cubicBezTo>
                    <a:pt x="6738" y="226"/>
                    <a:pt x="5604" y="426"/>
                    <a:pt x="4670" y="593"/>
                  </a:cubicBezTo>
                  <a:cubicBezTo>
                    <a:pt x="3269" y="860"/>
                    <a:pt x="2135" y="1927"/>
                    <a:pt x="1768" y="3295"/>
                  </a:cubicBezTo>
                  <a:cubicBezTo>
                    <a:pt x="767" y="7164"/>
                    <a:pt x="200" y="11134"/>
                    <a:pt x="100" y="15137"/>
                  </a:cubicBezTo>
                  <a:cubicBezTo>
                    <a:pt x="0" y="19106"/>
                    <a:pt x="3136" y="22442"/>
                    <a:pt x="7139" y="22542"/>
                  </a:cubicBezTo>
                  <a:lnTo>
                    <a:pt x="12576" y="22675"/>
                  </a:lnTo>
                  <a:cubicBezTo>
                    <a:pt x="12642" y="22677"/>
                    <a:pt x="12707" y="22678"/>
                    <a:pt x="12773" y="22678"/>
                  </a:cubicBezTo>
                  <a:cubicBezTo>
                    <a:pt x="16224" y="22678"/>
                    <a:pt x="19155" y="20108"/>
                    <a:pt x="19547" y="16671"/>
                  </a:cubicBezTo>
                  <a:cubicBezTo>
                    <a:pt x="19914" y="13736"/>
                    <a:pt x="20515" y="9566"/>
                    <a:pt x="21749" y="3261"/>
                  </a:cubicBezTo>
                  <a:cubicBezTo>
                    <a:pt x="21982" y="1961"/>
                    <a:pt x="21115" y="693"/>
                    <a:pt x="19781" y="526"/>
                  </a:cubicBezTo>
                  <a:cubicBezTo>
                    <a:pt x="18680" y="359"/>
                    <a:pt x="17279" y="193"/>
                    <a:pt x="15945" y="126"/>
                  </a:cubicBezTo>
                  <a:cubicBezTo>
                    <a:pt x="14611" y="43"/>
                    <a:pt x="13268" y="1"/>
                    <a:pt x="11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3093304" y="978906"/>
              <a:ext cx="286416" cy="282708"/>
            </a:xfrm>
            <a:custGeom>
              <a:avLst/>
              <a:gdLst/>
              <a:ahLst/>
              <a:cxnLst/>
              <a:rect l="l" t="t" r="r" b="b"/>
              <a:pathLst>
                <a:path w="10275" h="10142" extrusionOk="0">
                  <a:moveTo>
                    <a:pt x="9408" y="1"/>
                  </a:moveTo>
                  <a:lnTo>
                    <a:pt x="4637" y="1268"/>
                  </a:lnTo>
                  <a:cubicBezTo>
                    <a:pt x="5071" y="3270"/>
                    <a:pt x="5138" y="6839"/>
                    <a:pt x="2236" y="7506"/>
                  </a:cubicBezTo>
                  <a:cubicBezTo>
                    <a:pt x="2236" y="7506"/>
                    <a:pt x="1" y="10141"/>
                    <a:pt x="4371" y="10141"/>
                  </a:cubicBezTo>
                  <a:cubicBezTo>
                    <a:pt x="9174" y="10141"/>
                    <a:pt x="10275" y="7506"/>
                    <a:pt x="10275" y="7506"/>
                  </a:cubicBezTo>
                  <a:cubicBezTo>
                    <a:pt x="8507" y="5771"/>
                    <a:pt x="8840" y="2569"/>
                    <a:pt x="9408"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3218857" y="977986"/>
              <a:ext cx="135779" cy="154372"/>
            </a:xfrm>
            <a:custGeom>
              <a:avLst/>
              <a:gdLst/>
              <a:ahLst/>
              <a:cxnLst/>
              <a:rect l="l" t="t" r="r" b="b"/>
              <a:pathLst>
                <a:path w="4871" h="5538" extrusionOk="0">
                  <a:moveTo>
                    <a:pt x="4870" y="0"/>
                  </a:moveTo>
                  <a:lnTo>
                    <a:pt x="133" y="1301"/>
                  </a:lnTo>
                  <a:cubicBezTo>
                    <a:pt x="400" y="2469"/>
                    <a:pt x="534" y="4170"/>
                    <a:pt x="0" y="5537"/>
                  </a:cubicBezTo>
                  <a:cubicBezTo>
                    <a:pt x="434" y="5437"/>
                    <a:pt x="867" y="5304"/>
                    <a:pt x="1301" y="5104"/>
                  </a:cubicBezTo>
                  <a:cubicBezTo>
                    <a:pt x="2935" y="4337"/>
                    <a:pt x="3769" y="3136"/>
                    <a:pt x="4637" y="1368"/>
                  </a:cubicBezTo>
                  <a:cubicBezTo>
                    <a:pt x="4703" y="901"/>
                    <a:pt x="4803" y="434"/>
                    <a:pt x="48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3305328" y="933357"/>
              <a:ext cx="126246" cy="102329"/>
            </a:xfrm>
            <a:custGeom>
              <a:avLst/>
              <a:gdLst/>
              <a:ahLst/>
              <a:cxnLst/>
              <a:rect l="l" t="t" r="r" b="b"/>
              <a:pathLst>
                <a:path w="4529" h="3671" extrusionOk="0">
                  <a:moveTo>
                    <a:pt x="1749" y="0"/>
                  </a:moveTo>
                  <a:cubicBezTo>
                    <a:pt x="1577" y="0"/>
                    <a:pt x="1404" y="31"/>
                    <a:pt x="1234" y="100"/>
                  </a:cubicBezTo>
                  <a:cubicBezTo>
                    <a:pt x="267" y="534"/>
                    <a:pt x="0" y="1835"/>
                    <a:pt x="801" y="2602"/>
                  </a:cubicBezTo>
                  <a:cubicBezTo>
                    <a:pt x="1368" y="3236"/>
                    <a:pt x="2202" y="3636"/>
                    <a:pt x="3069" y="3669"/>
                  </a:cubicBezTo>
                  <a:cubicBezTo>
                    <a:pt x="3085" y="3670"/>
                    <a:pt x="3102" y="3670"/>
                    <a:pt x="3118" y="3670"/>
                  </a:cubicBezTo>
                  <a:cubicBezTo>
                    <a:pt x="4213" y="3670"/>
                    <a:pt x="4529" y="2555"/>
                    <a:pt x="3970" y="1601"/>
                  </a:cubicBezTo>
                  <a:cubicBezTo>
                    <a:pt x="3577" y="872"/>
                    <a:pt x="2665" y="0"/>
                    <a:pt x="1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3119814" y="722169"/>
              <a:ext cx="326221" cy="381107"/>
            </a:xfrm>
            <a:custGeom>
              <a:avLst/>
              <a:gdLst/>
              <a:ahLst/>
              <a:cxnLst/>
              <a:rect l="l" t="t" r="r" b="b"/>
              <a:pathLst>
                <a:path w="11703" h="13672" extrusionOk="0">
                  <a:moveTo>
                    <a:pt x="6268" y="1"/>
                  </a:moveTo>
                  <a:cubicBezTo>
                    <a:pt x="6002" y="1"/>
                    <a:pt x="5730" y="23"/>
                    <a:pt x="5454" y="71"/>
                  </a:cubicBezTo>
                  <a:cubicBezTo>
                    <a:pt x="1785" y="671"/>
                    <a:pt x="84" y="5641"/>
                    <a:pt x="51" y="8877"/>
                  </a:cubicBezTo>
                  <a:cubicBezTo>
                    <a:pt x="0" y="11568"/>
                    <a:pt x="2149" y="13671"/>
                    <a:pt x="4583" y="13671"/>
                  </a:cubicBezTo>
                  <a:cubicBezTo>
                    <a:pt x="5377" y="13671"/>
                    <a:pt x="6201" y="13447"/>
                    <a:pt x="6989" y="12947"/>
                  </a:cubicBezTo>
                  <a:cubicBezTo>
                    <a:pt x="9124" y="11579"/>
                    <a:pt x="9591" y="9544"/>
                    <a:pt x="10658" y="6175"/>
                  </a:cubicBezTo>
                  <a:cubicBezTo>
                    <a:pt x="11703" y="3102"/>
                    <a:pt x="9379" y="1"/>
                    <a:pt x="6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30"/>
            <p:cNvGrpSpPr/>
            <p:nvPr/>
          </p:nvGrpSpPr>
          <p:grpSpPr>
            <a:xfrm>
              <a:off x="3194661" y="748986"/>
              <a:ext cx="212047" cy="132546"/>
              <a:chOff x="3194661" y="748986"/>
              <a:chExt cx="212047" cy="132546"/>
            </a:xfrm>
          </p:grpSpPr>
          <p:sp>
            <p:nvSpPr>
              <p:cNvPr id="312" name="Google Shape;312;p30"/>
              <p:cNvSpPr/>
              <p:nvPr/>
            </p:nvSpPr>
            <p:spPr>
              <a:xfrm>
                <a:off x="3194661" y="748986"/>
                <a:ext cx="183222" cy="123235"/>
              </a:xfrm>
              <a:custGeom>
                <a:avLst/>
                <a:gdLst/>
                <a:ahLst/>
                <a:cxnLst/>
                <a:rect l="l" t="t" r="r" b="b"/>
                <a:pathLst>
                  <a:path w="6573" h="4421" extrusionOk="0">
                    <a:moveTo>
                      <a:pt x="2794" y="0"/>
                    </a:moveTo>
                    <a:cubicBezTo>
                      <a:pt x="2774" y="0"/>
                      <a:pt x="2754" y="3"/>
                      <a:pt x="2736" y="9"/>
                    </a:cubicBezTo>
                    <a:cubicBezTo>
                      <a:pt x="2636" y="9"/>
                      <a:pt x="2536" y="76"/>
                      <a:pt x="2469" y="176"/>
                    </a:cubicBezTo>
                    <a:cubicBezTo>
                      <a:pt x="2420" y="127"/>
                      <a:pt x="2336" y="96"/>
                      <a:pt x="2255" y="96"/>
                    </a:cubicBezTo>
                    <a:cubicBezTo>
                      <a:pt x="2225" y="96"/>
                      <a:pt x="2196" y="100"/>
                      <a:pt x="2169" y="109"/>
                    </a:cubicBezTo>
                    <a:cubicBezTo>
                      <a:pt x="2069" y="143"/>
                      <a:pt x="1969" y="209"/>
                      <a:pt x="1902" y="310"/>
                    </a:cubicBezTo>
                    <a:cubicBezTo>
                      <a:pt x="1863" y="270"/>
                      <a:pt x="1801" y="254"/>
                      <a:pt x="1736" y="254"/>
                    </a:cubicBezTo>
                    <a:cubicBezTo>
                      <a:pt x="1691" y="254"/>
                      <a:pt x="1643" y="262"/>
                      <a:pt x="1602" y="276"/>
                    </a:cubicBezTo>
                    <a:cubicBezTo>
                      <a:pt x="1502" y="343"/>
                      <a:pt x="1402" y="443"/>
                      <a:pt x="1402" y="543"/>
                    </a:cubicBezTo>
                    <a:cubicBezTo>
                      <a:pt x="1346" y="529"/>
                      <a:pt x="1297" y="521"/>
                      <a:pt x="1251" y="521"/>
                    </a:cubicBezTo>
                    <a:cubicBezTo>
                      <a:pt x="1185" y="521"/>
                      <a:pt x="1127" y="537"/>
                      <a:pt x="1068" y="576"/>
                    </a:cubicBezTo>
                    <a:cubicBezTo>
                      <a:pt x="968" y="643"/>
                      <a:pt x="901" y="743"/>
                      <a:pt x="901" y="843"/>
                    </a:cubicBezTo>
                    <a:cubicBezTo>
                      <a:pt x="801" y="843"/>
                      <a:pt x="668" y="843"/>
                      <a:pt x="601" y="943"/>
                    </a:cubicBezTo>
                    <a:cubicBezTo>
                      <a:pt x="501" y="1010"/>
                      <a:pt x="434" y="1143"/>
                      <a:pt x="468" y="1277"/>
                    </a:cubicBezTo>
                    <a:cubicBezTo>
                      <a:pt x="301" y="1277"/>
                      <a:pt x="201" y="1344"/>
                      <a:pt x="134" y="1477"/>
                    </a:cubicBezTo>
                    <a:cubicBezTo>
                      <a:pt x="67" y="1610"/>
                      <a:pt x="67" y="1777"/>
                      <a:pt x="168" y="1911"/>
                    </a:cubicBezTo>
                    <a:cubicBezTo>
                      <a:pt x="67" y="1977"/>
                      <a:pt x="1" y="2144"/>
                      <a:pt x="34" y="2278"/>
                    </a:cubicBezTo>
                    <a:cubicBezTo>
                      <a:pt x="34" y="2411"/>
                      <a:pt x="134" y="2544"/>
                      <a:pt x="268" y="2578"/>
                    </a:cubicBezTo>
                    <a:cubicBezTo>
                      <a:pt x="234" y="2711"/>
                      <a:pt x="268" y="2845"/>
                      <a:pt x="368" y="2978"/>
                    </a:cubicBezTo>
                    <a:cubicBezTo>
                      <a:pt x="431" y="3042"/>
                      <a:pt x="508" y="3065"/>
                      <a:pt x="590" y="3065"/>
                    </a:cubicBezTo>
                    <a:cubicBezTo>
                      <a:pt x="637" y="3065"/>
                      <a:pt x="686" y="3057"/>
                      <a:pt x="735" y="3045"/>
                    </a:cubicBezTo>
                    <a:cubicBezTo>
                      <a:pt x="781" y="3207"/>
                      <a:pt x="924" y="3305"/>
                      <a:pt x="1074" y="3305"/>
                    </a:cubicBezTo>
                    <a:cubicBezTo>
                      <a:pt x="1140" y="3305"/>
                      <a:pt x="1207" y="3286"/>
                      <a:pt x="1268" y="3245"/>
                    </a:cubicBezTo>
                    <a:cubicBezTo>
                      <a:pt x="1302" y="3312"/>
                      <a:pt x="1368" y="3412"/>
                      <a:pt x="1468" y="3445"/>
                    </a:cubicBezTo>
                    <a:cubicBezTo>
                      <a:pt x="1569" y="3445"/>
                      <a:pt x="1702" y="3445"/>
                      <a:pt x="1769" y="3378"/>
                    </a:cubicBezTo>
                    <a:cubicBezTo>
                      <a:pt x="1802" y="3478"/>
                      <a:pt x="1902" y="3545"/>
                      <a:pt x="2002" y="3579"/>
                    </a:cubicBezTo>
                    <a:cubicBezTo>
                      <a:pt x="2102" y="3579"/>
                      <a:pt x="2202" y="3579"/>
                      <a:pt x="2269" y="3512"/>
                    </a:cubicBezTo>
                    <a:cubicBezTo>
                      <a:pt x="2336" y="3612"/>
                      <a:pt x="2402" y="3679"/>
                      <a:pt x="2503" y="3712"/>
                    </a:cubicBezTo>
                    <a:cubicBezTo>
                      <a:pt x="2529" y="3721"/>
                      <a:pt x="2556" y="3725"/>
                      <a:pt x="2583" y="3725"/>
                    </a:cubicBezTo>
                    <a:cubicBezTo>
                      <a:pt x="2656" y="3725"/>
                      <a:pt x="2729" y="3694"/>
                      <a:pt x="2803" y="3645"/>
                    </a:cubicBezTo>
                    <a:cubicBezTo>
                      <a:pt x="2836" y="3745"/>
                      <a:pt x="2903" y="3812"/>
                      <a:pt x="3003" y="3845"/>
                    </a:cubicBezTo>
                    <a:cubicBezTo>
                      <a:pt x="3030" y="3854"/>
                      <a:pt x="3057" y="3858"/>
                      <a:pt x="3083" y="3858"/>
                    </a:cubicBezTo>
                    <a:cubicBezTo>
                      <a:pt x="3157" y="3858"/>
                      <a:pt x="3230" y="3827"/>
                      <a:pt x="3303" y="3779"/>
                    </a:cubicBezTo>
                    <a:cubicBezTo>
                      <a:pt x="3336" y="3879"/>
                      <a:pt x="3437" y="3945"/>
                      <a:pt x="3537" y="3979"/>
                    </a:cubicBezTo>
                    <a:cubicBezTo>
                      <a:pt x="3556" y="3989"/>
                      <a:pt x="3581" y="3993"/>
                      <a:pt x="3609" y="3993"/>
                    </a:cubicBezTo>
                    <a:cubicBezTo>
                      <a:pt x="3676" y="3993"/>
                      <a:pt x="3756" y="3969"/>
                      <a:pt x="3803" y="3945"/>
                    </a:cubicBezTo>
                    <a:cubicBezTo>
                      <a:pt x="3837" y="4012"/>
                      <a:pt x="3937" y="4079"/>
                      <a:pt x="4037" y="4112"/>
                    </a:cubicBezTo>
                    <a:cubicBezTo>
                      <a:pt x="4078" y="4126"/>
                      <a:pt x="4120" y="4134"/>
                      <a:pt x="4159" y="4134"/>
                    </a:cubicBezTo>
                    <a:cubicBezTo>
                      <a:pt x="4214" y="4134"/>
                      <a:pt x="4265" y="4118"/>
                      <a:pt x="4304" y="4079"/>
                    </a:cubicBezTo>
                    <a:cubicBezTo>
                      <a:pt x="4368" y="4208"/>
                      <a:pt x="4489" y="4282"/>
                      <a:pt x="4620" y="4282"/>
                    </a:cubicBezTo>
                    <a:cubicBezTo>
                      <a:pt x="4692" y="4282"/>
                      <a:pt x="4767" y="4260"/>
                      <a:pt x="4838" y="4212"/>
                    </a:cubicBezTo>
                    <a:cubicBezTo>
                      <a:pt x="4871" y="4312"/>
                      <a:pt x="4938" y="4379"/>
                      <a:pt x="5038" y="4412"/>
                    </a:cubicBezTo>
                    <a:lnTo>
                      <a:pt x="5071" y="4412"/>
                    </a:lnTo>
                    <a:cubicBezTo>
                      <a:pt x="5094" y="4418"/>
                      <a:pt x="5117" y="4421"/>
                      <a:pt x="5140" y="4421"/>
                    </a:cubicBezTo>
                    <a:cubicBezTo>
                      <a:pt x="5249" y="4421"/>
                      <a:pt x="5355" y="4356"/>
                      <a:pt x="5438" y="4246"/>
                    </a:cubicBezTo>
                    <a:cubicBezTo>
                      <a:pt x="5513" y="4321"/>
                      <a:pt x="5607" y="4358"/>
                      <a:pt x="5705" y="4358"/>
                    </a:cubicBezTo>
                    <a:cubicBezTo>
                      <a:pt x="5738" y="4358"/>
                      <a:pt x="5772" y="4354"/>
                      <a:pt x="5805" y="4346"/>
                    </a:cubicBezTo>
                    <a:cubicBezTo>
                      <a:pt x="5938" y="4279"/>
                      <a:pt x="6005" y="4146"/>
                      <a:pt x="6038" y="4012"/>
                    </a:cubicBezTo>
                    <a:cubicBezTo>
                      <a:pt x="6172" y="4012"/>
                      <a:pt x="6305" y="3945"/>
                      <a:pt x="6372" y="3812"/>
                    </a:cubicBezTo>
                    <a:cubicBezTo>
                      <a:pt x="6472" y="3679"/>
                      <a:pt x="6472" y="3545"/>
                      <a:pt x="6372" y="3412"/>
                    </a:cubicBezTo>
                    <a:cubicBezTo>
                      <a:pt x="6505" y="3312"/>
                      <a:pt x="6572" y="3178"/>
                      <a:pt x="6572" y="3045"/>
                    </a:cubicBezTo>
                    <a:cubicBezTo>
                      <a:pt x="6539" y="2911"/>
                      <a:pt x="6472" y="2778"/>
                      <a:pt x="6372" y="2745"/>
                    </a:cubicBezTo>
                    <a:cubicBezTo>
                      <a:pt x="6439" y="2645"/>
                      <a:pt x="6439" y="2511"/>
                      <a:pt x="6405" y="2411"/>
                    </a:cubicBezTo>
                    <a:cubicBezTo>
                      <a:pt x="6372" y="2278"/>
                      <a:pt x="6272" y="2211"/>
                      <a:pt x="6172" y="2178"/>
                    </a:cubicBezTo>
                    <a:cubicBezTo>
                      <a:pt x="6205" y="2077"/>
                      <a:pt x="6205" y="1944"/>
                      <a:pt x="6172" y="1844"/>
                    </a:cubicBezTo>
                    <a:cubicBezTo>
                      <a:pt x="6105" y="1744"/>
                      <a:pt x="6005" y="1677"/>
                      <a:pt x="5905" y="1677"/>
                    </a:cubicBezTo>
                    <a:cubicBezTo>
                      <a:pt x="5938" y="1577"/>
                      <a:pt x="5905" y="1444"/>
                      <a:pt x="5838" y="1344"/>
                    </a:cubicBezTo>
                    <a:cubicBezTo>
                      <a:pt x="5772" y="1277"/>
                      <a:pt x="5671" y="1210"/>
                      <a:pt x="5538" y="1210"/>
                    </a:cubicBezTo>
                    <a:cubicBezTo>
                      <a:pt x="5571" y="1110"/>
                      <a:pt x="5505" y="977"/>
                      <a:pt x="5438" y="910"/>
                    </a:cubicBezTo>
                    <a:cubicBezTo>
                      <a:pt x="5365" y="861"/>
                      <a:pt x="5291" y="830"/>
                      <a:pt x="5218" y="830"/>
                    </a:cubicBezTo>
                    <a:cubicBezTo>
                      <a:pt x="5191" y="830"/>
                      <a:pt x="5165" y="834"/>
                      <a:pt x="5138" y="843"/>
                    </a:cubicBezTo>
                    <a:cubicBezTo>
                      <a:pt x="5138" y="710"/>
                      <a:pt x="5071" y="610"/>
                      <a:pt x="4971" y="543"/>
                    </a:cubicBezTo>
                    <a:cubicBezTo>
                      <a:pt x="4912" y="504"/>
                      <a:pt x="4854" y="488"/>
                      <a:pt x="4795" y="488"/>
                    </a:cubicBezTo>
                    <a:cubicBezTo>
                      <a:pt x="4754" y="488"/>
                      <a:pt x="4712" y="496"/>
                      <a:pt x="4671" y="510"/>
                    </a:cubicBezTo>
                    <a:cubicBezTo>
                      <a:pt x="4637" y="410"/>
                      <a:pt x="4571" y="310"/>
                      <a:pt x="4471" y="276"/>
                    </a:cubicBezTo>
                    <a:cubicBezTo>
                      <a:pt x="4432" y="251"/>
                      <a:pt x="4389" y="240"/>
                      <a:pt x="4345" y="240"/>
                    </a:cubicBezTo>
                    <a:cubicBezTo>
                      <a:pt x="4273" y="240"/>
                      <a:pt x="4199" y="268"/>
                      <a:pt x="4137" y="310"/>
                    </a:cubicBezTo>
                    <a:cubicBezTo>
                      <a:pt x="4104" y="176"/>
                      <a:pt x="4004" y="109"/>
                      <a:pt x="3904" y="76"/>
                    </a:cubicBezTo>
                    <a:cubicBezTo>
                      <a:pt x="3879" y="68"/>
                      <a:pt x="3851" y="63"/>
                      <a:pt x="3824" y="63"/>
                    </a:cubicBezTo>
                    <a:cubicBezTo>
                      <a:pt x="3741" y="63"/>
                      <a:pt x="3653" y="101"/>
                      <a:pt x="3603" y="176"/>
                    </a:cubicBezTo>
                    <a:cubicBezTo>
                      <a:pt x="3537" y="76"/>
                      <a:pt x="3437" y="9"/>
                      <a:pt x="3336" y="9"/>
                    </a:cubicBezTo>
                    <a:cubicBezTo>
                      <a:pt x="3312" y="3"/>
                      <a:pt x="3289" y="0"/>
                      <a:pt x="3266" y="0"/>
                    </a:cubicBezTo>
                    <a:cubicBezTo>
                      <a:pt x="3167" y="0"/>
                      <a:pt x="3091" y="55"/>
                      <a:pt x="3036" y="109"/>
                    </a:cubicBezTo>
                    <a:cubicBezTo>
                      <a:pt x="2982" y="55"/>
                      <a:pt x="2883" y="0"/>
                      <a:pt x="2794" y="0"/>
                    </a:cubicBezTo>
                    <a:close/>
                  </a:path>
                </a:pathLst>
              </a:custGeom>
              <a:solidFill>
                <a:srgbClr val="96F3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3245813" y="761307"/>
                <a:ext cx="160894" cy="120225"/>
              </a:xfrm>
              <a:custGeom>
                <a:avLst/>
                <a:gdLst/>
                <a:ahLst/>
                <a:cxnLst/>
                <a:rect l="l" t="t" r="r" b="b"/>
                <a:pathLst>
                  <a:path w="5772" h="4313" extrusionOk="0">
                    <a:moveTo>
                      <a:pt x="2502" y="1"/>
                    </a:moveTo>
                    <a:cubicBezTo>
                      <a:pt x="2402" y="34"/>
                      <a:pt x="2302" y="101"/>
                      <a:pt x="2269" y="201"/>
                    </a:cubicBezTo>
                    <a:cubicBezTo>
                      <a:pt x="2220" y="152"/>
                      <a:pt x="2135" y="121"/>
                      <a:pt x="2067" y="121"/>
                    </a:cubicBezTo>
                    <a:cubicBezTo>
                      <a:pt x="2042" y="121"/>
                      <a:pt x="2020" y="125"/>
                      <a:pt x="2002" y="134"/>
                    </a:cubicBezTo>
                    <a:cubicBezTo>
                      <a:pt x="1868" y="168"/>
                      <a:pt x="1802" y="234"/>
                      <a:pt x="1768" y="368"/>
                    </a:cubicBezTo>
                    <a:cubicBezTo>
                      <a:pt x="1718" y="335"/>
                      <a:pt x="1668" y="318"/>
                      <a:pt x="1622" y="318"/>
                    </a:cubicBezTo>
                    <a:cubicBezTo>
                      <a:pt x="1577" y="318"/>
                      <a:pt x="1535" y="335"/>
                      <a:pt x="1501" y="368"/>
                    </a:cubicBezTo>
                    <a:cubicBezTo>
                      <a:pt x="1401" y="401"/>
                      <a:pt x="1301" y="501"/>
                      <a:pt x="1301" y="601"/>
                    </a:cubicBezTo>
                    <a:cubicBezTo>
                      <a:pt x="1260" y="588"/>
                      <a:pt x="1218" y="579"/>
                      <a:pt x="1177" y="579"/>
                    </a:cubicBezTo>
                    <a:cubicBezTo>
                      <a:pt x="1118" y="579"/>
                      <a:pt x="1060" y="596"/>
                      <a:pt x="1001" y="635"/>
                    </a:cubicBezTo>
                    <a:cubicBezTo>
                      <a:pt x="934" y="735"/>
                      <a:pt x="868" y="835"/>
                      <a:pt x="834" y="935"/>
                    </a:cubicBezTo>
                    <a:cubicBezTo>
                      <a:pt x="809" y="927"/>
                      <a:pt x="784" y="922"/>
                      <a:pt x="760" y="922"/>
                    </a:cubicBezTo>
                    <a:cubicBezTo>
                      <a:pt x="686" y="922"/>
                      <a:pt x="617" y="960"/>
                      <a:pt x="567" y="1035"/>
                    </a:cubicBezTo>
                    <a:cubicBezTo>
                      <a:pt x="501" y="1102"/>
                      <a:pt x="434" y="1235"/>
                      <a:pt x="434" y="1369"/>
                    </a:cubicBezTo>
                    <a:cubicBezTo>
                      <a:pt x="301" y="1369"/>
                      <a:pt x="201" y="1469"/>
                      <a:pt x="167" y="1569"/>
                    </a:cubicBezTo>
                    <a:cubicBezTo>
                      <a:pt x="100" y="1702"/>
                      <a:pt x="100" y="1869"/>
                      <a:pt x="167" y="2002"/>
                    </a:cubicBezTo>
                    <a:cubicBezTo>
                      <a:pt x="67" y="2102"/>
                      <a:pt x="0" y="2236"/>
                      <a:pt x="0" y="2369"/>
                    </a:cubicBezTo>
                    <a:cubicBezTo>
                      <a:pt x="34" y="2503"/>
                      <a:pt x="100" y="2603"/>
                      <a:pt x="234" y="2670"/>
                    </a:cubicBezTo>
                    <a:cubicBezTo>
                      <a:pt x="167" y="2803"/>
                      <a:pt x="201" y="2936"/>
                      <a:pt x="301" y="3036"/>
                    </a:cubicBezTo>
                    <a:cubicBezTo>
                      <a:pt x="344" y="3101"/>
                      <a:pt x="415" y="3138"/>
                      <a:pt x="486" y="3138"/>
                    </a:cubicBezTo>
                    <a:cubicBezTo>
                      <a:pt x="526" y="3138"/>
                      <a:pt x="565" y="3127"/>
                      <a:pt x="601" y="3103"/>
                    </a:cubicBezTo>
                    <a:cubicBezTo>
                      <a:pt x="634" y="3203"/>
                      <a:pt x="701" y="3303"/>
                      <a:pt x="834" y="3337"/>
                    </a:cubicBezTo>
                    <a:cubicBezTo>
                      <a:pt x="852" y="3346"/>
                      <a:pt x="872" y="3350"/>
                      <a:pt x="894" y="3350"/>
                    </a:cubicBezTo>
                    <a:cubicBezTo>
                      <a:pt x="952" y="3350"/>
                      <a:pt x="1019" y="3319"/>
                      <a:pt x="1068" y="3270"/>
                    </a:cubicBezTo>
                    <a:cubicBezTo>
                      <a:pt x="1101" y="3370"/>
                      <a:pt x="1168" y="3437"/>
                      <a:pt x="1268" y="3470"/>
                    </a:cubicBezTo>
                    <a:cubicBezTo>
                      <a:pt x="1286" y="3479"/>
                      <a:pt x="1306" y="3483"/>
                      <a:pt x="1327" y="3483"/>
                    </a:cubicBezTo>
                    <a:cubicBezTo>
                      <a:pt x="1386" y="3483"/>
                      <a:pt x="1453" y="3452"/>
                      <a:pt x="1501" y="3403"/>
                    </a:cubicBezTo>
                    <a:cubicBezTo>
                      <a:pt x="1535" y="3503"/>
                      <a:pt x="1602" y="3570"/>
                      <a:pt x="1702" y="3570"/>
                    </a:cubicBezTo>
                    <a:cubicBezTo>
                      <a:pt x="1731" y="3580"/>
                      <a:pt x="1757" y="3584"/>
                      <a:pt x="1783" y="3584"/>
                    </a:cubicBezTo>
                    <a:cubicBezTo>
                      <a:pt x="1844" y="3584"/>
                      <a:pt x="1898" y="3560"/>
                      <a:pt x="1968" y="3537"/>
                    </a:cubicBezTo>
                    <a:cubicBezTo>
                      <a:pt x="1968" y="3604"/>
                      <a:pt x="2035" y="3670"/>
                      <a:pt x="2135" y="3704"/>
                    </a:cubicBezTo>
                    <a:cubicBezTo>
                      <a:pt x="2162" y="3713"/>
                      <a:pt x="2189" y="3717"/>
                      <a:pt x="2215" y="3717"/>
                    </a:cubicBezTo>
                    <a:cubicBezTo>
                      <a:pt x="2287" y="3717"/>
                      <a:pt x="2353" y="3686"/>
                      <a:pt x="2402" y="3637"/>
                    </a:cubicBezTo>
                    <a:cubicBezTo>
                      <a:pt x="2435" y="3737"/>
                      <a:pt x="2502" y="3804"/>
                      <a:pt x="2569" y="3837"/>
                    </a:cubicBezTo>
                    <a:cubicBezTo>
                      <a:pt x="2669" y="3837"/>
                      <a:pt x="2769" y="3837"/>
                      <a:pt x="2836" y="3770"/>
                    </a:cubicBezTo>
                    <a:cubicBezTo>
                      <a:pt x="2869" y="3870"/>
                      <a:pt x="2936" y="3937"/>
                      <a:pt x="3036" y="3937"/>
                    </a:cubicBezTo>
                    <a:cubicBezTo>
                      <a:pt x="3054" y="3946"/>
                      <a:pt x="3074" y="3950"/>
                      <a:pt x="3095" y="3950"/>
                    </a:cubicBezTo>
                    <a:cubicBezTo>
                      <a:pt x="3154" y="3950"/>
                      <a:pt x="3221" y="3919"/>
                      <a:pt x="3269" y="3870"/>
                    </a:cubicBezTo>
                    <a:cubicBezTo>
                      <a:pt x="3303" y="3970"/>
                      <a:pt x="3369" y="4037"/>
                      <a:pt x="3470" y="4071"/>
                    </a:cubicBezTo>
                    <a:cubicBezTo>
                      <a:pt x="3496" y="4079"/>
                      <a:pt x="3521" y="4084"/>
                      <a:pt x="3544" y="4084"/>
                    </a:cubicBezTo>
                    <a:cubicBezTo>
                      <a:pt x="3608" y="4084"/>
                      <a:pt x="3663" y="4053"/>
                      <a:pt x="3736" y="4004"/>
                    </a:cubicBezTo>
                    <a:cubicBezTo>
                      <a:pt x="3736" y="4104"/>
                      <a:pt x="3803" y="4171"/>
                      <a:pt x="3903" y="4204"/>
                    </a:cubicBezTo>
                    <a:cubicBezTo>
                      <a:pt x="3964" y="4155"/>
                      <a:pt x="4035" y="4133"/>
                      <a:pt x="4101" y="4133"/>
                    </a:cubicBezTo>
                    <a:cubicBezTo>
                      <a:pt x="4214" y="4133"/>
                      <a:pt x="4316" y="4198"/>
                      <a:pt x="4337" y="4304"/>
                    </a:cubicBezTo>
                    <a:cubicBezTo>
                      <a:pt x="4360" y="4310"/>
                      <a:pt x="4384" y="4313"/>
                      <a:pt x="4407" y="4313"/>
                    </a:cubicBezTo>
                    <a:cubicBezTo>
                      <a:pt x="4515" y="4313"/>
                      <a:pt x="4615" y="4253"/>
                      <a:pt x="4670" y="4171"/>
                    </a:cubicBezTo>
                    <a:cubicBezTo>
                      <a:pt x="4725" y="4226"/>
                      <a:pt x="4791" y="4250"/>
                      <a:pt x="4855" y="4250"/>
                    </a:cubicBezTo>
                    <a:cubicBezTo>
                      <a:pt x="4907" y="4250"/>
                      <a:pt x="4959" y="4234"/>
                      <a:pt x="5004" y="4204"/>
                    </a:cubicBezTo>
                    <a:cubicBezTo>
                      <a:pt x="5104" y="4137"/>
                      <a:pt x="5204" y="4037"/>
                      <a:pt x="5204" y="3870"/>
                    </a:cubicBezTo>
                    <a:cubicBezTo>
                      <a:pt x="5222" y="3875"/>
                      <a:pt x="5240" y="3877"/>
                      <a:pt x="5258" y="3877"/>
                    </a:cubicBezTo>
                    <a:cubicBezTo>
                      <a:pt x="5372" y="3877"/>
                      <a:pt x="5480" y="3790"/>
                      <a:pt x="5538" y="3704"/>
                    </a:cubicBezTo>
                    <a:cubicBezTo>
                      <a:pt x="5638" y="3570"/>
                      <a:pt x="5638" y="3403"/>
                      <a:pt x="5571" y="3237"/>
                    </a:cubicBezTo>
                    <a:cubicBezTo>
                      <a:pt x="5671" y="3170"/>
                      <a:pt x="5771" y="3036"/>
                      <a:pt x="5738" y="2870"/>
                    </a:cubicBezTo>
                    <a:cubicBezTo>
                      <a:pt x="5738" y="2770"/>
                      <a:pt x="5704" y="2636"/>
                      <a:pt x="5604" y="2569"/>
                    </a:cubicBezTo>
                    <a:cubicBezTo>
                      <a:pt x="5638" y="2469"/>
                      <a:pt x="5671" y="2369"/>
                      <a:pt x="5638" y="2236"/>
                    </a:cubicBezTo>
                    <a:cubicBezTo>
                      <a:pt x="5604" y="2136"/>
                      <a:pt x="5538" y="2069"/>
                      <a:pt x="5438" y="2036"/>
                    </a:cubicBezTo>
                    <a:cubicBezTo>
                      <a:pt x="5471" y="1936"/>
                      <a:pt x="5471" y="1836"/>
                      <a:pt x="5438" y="1702"/>
                    </a:cubicBezTo>
                    <a:cubicBezTo>
                      <a:pt x="5404" y="1635"/>
                      <a:pt x="5304" y="1569"/>
                      <a:pt x="5204" y="1535"/>
                    </a:cubicBezTo>
                    <a:cubicBezTo>
                      <a:pt x="5237" y="1435"/>
                      <a:pt x="5204" y="1335"/>
                      <a:pt x="5171" y="1235"/>
                    </a:cubicBezTo>
                    <a:cubicBezTo>
                      <a:pt x="5104" y="1135"/>
                      <a:pt x="5004" y="1102"/>
                      <a:pt x="4904" y="1102"/>
                    </a:cubicBezTo>
                    <a:cubicBezTo>
                      <a:pt x="4937" y="1002"/>
                      <a:pt x="4904" y="902"/>
                      <a:pt x="4837" y="802"/>
                    </a:cubicBezTo>
                    <a:cubicBezTo>
                      <a:pt x="4788" y="753"/>
                      <a:pt x="4704" y="722"/>
                      <a:pt x="4636" y="722"/>
                    </a:cubicBezTo>
                    <a:cubicBezTo>
                      <a:pt x="4611" y="722"/>
                      <a:pt x="4588" y="726"/>
                      <a:pt x="4570" y="735"/>
                    </a:cubicBezTo>
                    <a:cubicBezTo>
                      <a:pt x="4570" y="635"/>
                      <a:pt x="4504" y="535"/>
                      <a:pt x="4437" y="468"/>
                    </a:cubicBezTo>
                    <a:cubicBezTo>
                      <a:pt x="4387" y="435"/>
                      <a:pt x="4337" y="418"/>
                      <a:pt x="4291" y="418"/>
                    </a:cubicBezTo>
                    <a:cubicBezTo>
                      <a:pt x="4245" y="418"/>
                      <a:pt x="4203" y="435"/>
                      <a:pt x="4170" y="468"/>
                    </a:cubicBezTo>
                    <a:cubicBezTo>
                      <a:pt x="4137" y="368"/>
                      <a:pt x="4070" y="268"/>
                      <a:pt x="4003" y="234"/>
                    </a:cubicBezTo>
                    <a:cubicBezTo>
                      <a:pt x="3965" y="209"/>
                      <a:pt x="3927" y="198"/>
                      <a:pt x="3889" y="198"/>
                    </a:cubicBezTo>
                    <a:cubicBezTo>
                      <a:pt x="3827" y="198"/>
                      <a:pt x="3765" y="227"/>
                      <a:pt x="3703" y="268"/>
                    </a:cubicBezTo>
                    <a:cubicBezTo>
                      <a:pt x="3670" y="168"/>
                      <a:pt x="3603" y="68"/>
                      <a:pt x="3503" y="68"/>
                    </a:cubicBezTo>
                    <a:cubicBezTo>
                      <a:pt x="3476" y="59"/>
                      <a:pt x="3449" y="55"/>
                      <a:pt x="3423" y="55"/>
                    </a:cubicBezTo>
                    <a:cubicBezTo>
                      <a:pt x="3352" y="55"/>
                      <a:pt x="3285" y="86"/>
                      <a:pt x="3236" y="134"/>
                    </a:cubicBezTo>
                    <a:cubicBezTo>
                      <a:pt x="3203" y="68"/>
                      <a:pt x="3103" y="1"/>
                      <a:pt x="3003" y="1"/>
                    </a:cubicBezTo>
                    <a:cubicBezTo>
                      <a:pt x="2902" y="1"/>
                      <a:pt x="2802" y="34"/>
                      <a:pt x="2736" y="134"/>
                    </a:cubicBezTo>
                    <a:cubicBezTo>
                      <a:pt x="2702" y="34"/>
                      <a:pt x="2602"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 name="Google Shape;314;p30"/>
            <p:cNvSpPr/>
            <p:nvPr/>
          </p:nvSpPr>
          <p:spPr>
            <a:xfrm>
              <a:off x="3386224" y="1157451"/>
              <a:ext cx="747607" cy="274541"/>
            </a:xfrm>
            <a:custGeom>
              <a:avLst/>
              <a:gdLst/>
              <a:ahLst/>
              <a:cxnLst/>
              <a:rect l="l" t="t" r="r" b="b"/>
              <a:pathLst>
                <a:path w="26820" h="9849" extrusionOk="0">
                  <a:moveTo>
                    <a:pt x="24585" y="0"/>
                  </a:moveTo>
                  <a:cubicBezTo>
                    <a:pt x="22183" y="1735"/>
                    <a:pt x="17279" y="3469"/>
                    <a:pt x="15078" y="4503"/>
                  </a:cubicBezTo>
                  <a:cubicBezTo>
                    <a:pt x="14950" y="4562"/>
                    <a:pt x="14765" y="4588"/>
                    <a:pt x="14530" y="4588"/>
                  </a:cubicBezTo>
                  <a:cubicBezTo>
                    <a:pt x="12617" y="4588"/>
                    <a:pt x="7461" y="2797"/>
                    <a:pt x="4370" y="1668"/>
                  </a:cubicBezTo>
                  <a:cubicBezTo>
                    <a:pt x="4071" y="1556"/>
                    <a:pt x="3761" y="1502"/>
                    <a:pt x="3456" y="1502"/>
                  </a:cubicBezTo>
                  <a:cubicBezTo>
                    <a:pt x="2399" y="1502"/>
                    <a:pt x="1389" y="2142"/>
                    <a:pt x="1001" y="3202"/>
                  </a:cubicBezTo>
                  <a:lnTo>
                    <a:pt x="567" y="4203"/>
                  </a:lnTo>
                  <a:cubicBezTo>
                    <a:pt x="0" y="5704"/>
                    <a:pt x="834" y="7372"/>
                    <a:pt x="2369" y="7772"/>
                  </a:cubicBezTo>
                  <a:cubicBezTo>
                    <a:pt x="5573" y="8619"/>
                    <a:pt x="10749" y="9848"/>
                    <a:pt x="14224" y="9848"/>
                  </a:cubicBezTo>
                  <a:cubicBezTo>
                    <a:pt x="14584" y="9848"/>
                    <a:pt x="14925" y="9835"/>
                    <a:pt x="15245" y="9807"/>
                  </a:cubicBezTo>
                  <a:cubicBezTo>
                    <a:pt x="17446" y="9607"/>
                    <a:pt x="24818" y="5004"/>
                    <a:pt x="26819" y="1268"/>
                  </a:cubicBezTo>
                  <a:cubicBezTo>
                    <a:pt x="26553" y="801"/>
                    <a:pt x="25152" y="100"/>
                    <a:pt x="2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4030603" y="1101643"/>
              <a:ext cx="165550" cy="111611"/>
            </a:xfrm>
            <a:custGeom>
              <a:avLst/>
              <a:gdLst/>
              <a:ahLst/>
              <a:cxnLst/>
              <a:rect l="l" t="t" r="r" b="b"/>
              <a:pathLst>
                <a:path w="5939" h="4004" extrusionOk="0">
                  <a:moveTo>
                    <a:pt x="2036" y="1"/>
                  </a:moveTo>
                  <a:cubicBezTo>
                    <a:pt x="2036" y="1"/>
                    <a:pt x="1" y="2136"/>
                    <a:pt x="1335" y="4004"/>
                  </a:cubicBezTo>
                  <a:lnTo>
                    <a:pt x="3537" y="3537"/>
                  </a:lnTo>
                  <a:lnTo>
                    <a:pt x="5938" y="1202"/>
                  </a:lnTo>
                  <a:lnTo>
                    <a:pt x="2036" y="1"/>
                  </a:ln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4087331" y="1020748"/>
              <a:ext cx="124629" cy="114399"/>
            </a:xfrm>
            <a:custGeom>
              <a:avLst/>
              <a:gdLst/>
              <a:ahLst/>
              <a:cxnLst/>
              <a:rect l="l" t="t" r="r" b="b"/>
              <a:pathLst>
                <a:path w="4471" h="4104" extrusionOk="0">
                  <a:moveTo>
                    <a:pt x="901" y="1"/>
                  </a:moveTo>
                  <a:lnTo>
                    <a:pt x="1" y="2903"/>
                  </a:lnTo>
                  <a:lnTo>
                    <a:pt x="3903" y="4104"/>
                  </a:lnTo>
                  <a:lnTo>
                    <a:pt x="4470" y="901"/>
                  </a:lnTo>
                  <a:lnTo>
                    <a:pt x="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3250469" y="905453"/>
              <a:ext cx="96726" cy="40948"/>
            </a:xfrm>
            <a:custGeom>
              <a:avLst/>
              <a:gdLst/>
              <a:ahLst/>
              <a:cxnLst/>
              <a:rect l="l" t="t" r="r" b="b"/>
              <a:pathLst>
                <a:path w="3470" h="1469" extrusionOk="0">
                  <a:moveTo>
                    <a:pt x="801" y="0"/>
                  </a:moveTo>
                  <a:lnTo>
                    <a:pt x="0" y="1134"/>
                  </a:lnTo>
                  <a:lnTo>
                    <a:pt x="2469" y="1468"/>
                  </a:lnTo>
                  <a:lnTo>
                    <a:pt x="3469" y="734"/>
                  </a:lnTo>
                  <a:lnTo>
                    <a:pt x="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3157475" y="870106"/>
              <a:ext cx="52098" cy="52098"/>
            </a:xfrm>
            <a:custGeom>
              <a:avLst/>
              <a:gdLst/>
              <a:ahLst/>
              <a:cxnLst/>
              <a:rect l="l" t="t" r="r" b="b"/>
              <a:pathLst>
                <a:path w="1869" h="1869" extrusionOk="0">
                  <a:moveTo>
                    <a:pt x="0" y="1"/>
                  </a:moveTo>
                  <a:lnTo>
                    <a:pt x="67" y="935"/>
                  </a:lnTo>
                  <a:lnTo>
                    <a:pt x="1702" y="1869"/>
                  </a:lnTo>
                  <a:lnTo>
                    <a:pt x="1868" y="56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3150952" y="968285"/>
              <a:ext cx="127417" cy="43206"/>
            </a:xfrm>
            <a:custGeom>
              <a:avLst/>
              <a:gdLst/>
              <a:ahLst/>
              <a:cxnLst/>
              <a:rect l="l" t="t" r="r" b="b"/>
              <a:pathLst>
                <a:path w="4571" h="1550" extrusionOk="0">
                  <a:moveTo>
                    <a:pt x="143" y="1"/>
                  </a:moveTo>
                  <a:cubicBezTo>
                    <a:pt x="98" y="1"/>
                    <a:pt x="58" y="24"/>
                    <a:pt x="34" y="48"/>
                  </a:cubicBezTo>
                  <a:cubicBezTo>
                    <a:pt x="1" y="115"/>
                    <a:pt x="34" y="181"/>
                    <a:pt x="68" y="215"/>
                  </a:cubicBezTo>
                  <a:cubicBezTo>
                    <a:pt x="1435" y="982"/>
                    <a:pt x="2903" y="1449"/>
                    <a:pt x="4471" y="1549"/>
                  </a:cubicBezTo>
                  <a:cubicBezTo>
                    <a:pt x="4538" y="1549"/>
                    <a:pt x="4571" y="1482"/>
                    <a:pt x="4571" y="1416"/>
                  </a:cubicBezTo>
                  <a:cubicBezTo>
                    <a:pt x="4571" y="1349"/>
                    <a:pt x="4538" y="1282"/>
                    <a:pt x="4471" y="1282"/>
                  </a:cubicBezTo>
                  <a:cubicBezTo>
                    <a:pt x="2970" y="1182"/>
                    <a:pt x="1535" y="748"/>
                    <a:pt x="201" y="15"/>
                  </a:cubicBezTo>
                  <a:cubicBezTo>
                    <a:pt x="182" y="5"/>
                    <a:pt x="16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3797226" y="1280746"/>
              <a:ext cx="26983" cy="152894"/>
            </a:xfrm>
            <a:custGeom>
              <a:avLst/>
              <a:gdLst/>
              <a:ahLst/>
              <a:cxnLst/>
              <a:rect l="l" t="t" r="r" b="b"/>
              <a:pathLst>
                <a:path w="968" h="5485" extrusionOk="0">
                  <a:moveTo>
                    <a:pt x="138" y="1"/>
                  </a:moveTo>
                  <a:cubicBezTo>
                    <a:pt x="123" y="1"/>
                    <a:pt x="109" y="5"/>
                    <a:pt x="100" y="14"/>
                  </a:cubicBezTo>
                  <a:cubicBezTo>
                    <a:pt x="34" y="47"/>
                    <a:pt x="0" y="114"/>
                    <a:pt x="34" y="180"/>
                  </a:cubicBezTo>
                  <a:cubicBezTo>
                    <a:pt x="300" y="914"/>
                    <a:pt x="867" y="3416"/>
                    <a:pt x="467" y="5351"/>
                  </a:cubicBezTo>
                  <a:cubicBezTo>
                    <a:pt x="467" y="5384"/>
                    <a:pt x="501" y="5451"/>
                    <a:pt x="567" y="5484"/>
                  </a:cubicBezTo>
                  <a:lnTo>
                    <a:pt x="601" y="5484"/>
                  </a:lnTo>
                  <a:cubicBezTo>
                    <a:pt x="634" y="5484"/>
                    <a:pt x="701" y="5451"/>
                    <a:pt x="701" y="5384"/>
                  </a:cubicBezTo>
                  <a:cubicBezTo>
                    <a:pt x="968" y="3616"/>
                    <a:pt x="801" y="1782"/>
                    <a:pt x="234" y="80"/>
                  </a:cubicBezTo>
                  <a:cubicBezTo>
                    <a:pt x="234" y="31"/>
                    <a:pt x="180"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3444791" y="1195892"/>
              <a:ext cx="79081" cy="198693"/>
            </a:xfrm>
            <a:custGeom>
              <a:avLst/>
              <a:gdLst/>
              <a:ahLst/>
              <a:cxnLst/>
              <a:rect l="l" t="t" r="r" b="b"/>
              <a:pathLst>
                <a:path w="2837" h="7128" extrusionOk="0">
                  <a:moveTo>
                    <a:pt x="1521" y="0"/>
                  </a:moveTo>
                  <a:cubicBezTo>
                    <a:pt x="1486" y="0"/>
                    <a:pt x="1455" y="16"/>
                    <a:pt x="1435" y="55"/>
                  </a:cubicBezTo>
                  <a:cubicBezTo>
                    <a:pt x="268" y="1590"/>
                    <a:pt x="1" y="3658"/>
                    <a:pt x="768" y="5459"/>
                  </a:cubicBezTo>
                  <a:cubicBezTo>
                    <a:pt x="1202" y="6427"/>
                    <a:pt x="1936" y="7060"/>
                    <a:pt x="2703" y="7127"/>
                  </a:cubicBezTo>
                  <a:cubicBezTo>
                    <a:pt x="2736" y="7127"/>
                    <a:pt x="2803" y="7060"/>
                    <a:pt x="2836" y="7027"/>
                  </a:cubicBezTo>
                  <a:cubicBezTo>
                    <a:pt x="2836" y="6960"/>
                    <a:pt x="2769" y="6894"/>
                    <a:pt x="2703" y="6894"/>
                  </a:cubicBezTo>
                  <a:cubicBezTo>
                    <a:pt x="2036" y="6827"/>
                    <a:pt x="1402" y="6260"/>
                    <a:pt x="1002" y="5393"/>
                  </a:cubicBezTo>
                  <a:cubicBezTo>
                    <a:pt x="268" y="3658"/>
                    <a:pt x="501" y="1690"/>
                    <a:pt x="1602" y="189"/>
                  </a:cubicBezTo>
                  <a:cubicBezTo>
                    <a:pt x="1669" y="122"/>
                    <a:pt x="1635" y="55"/>
                    <a:pt x="1602" y="22"/>
                  </a:cubicBezTo>
                  <a:cubicBezTo>
                    <a:pt x="1574" y="8"/>
                    <a:pt x="1547" y="0"/>
                    <a:pt x="1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2965912" y="1188086"/>
              <a:ext cx="162762" cy="155347"/>
            </a:xfrm>
            <a:custGeom>
              <a:avLst/>
              <a:gdLst/>
              <a:ahLst/>
              <a:cxnLst/>
              <a:rect l="l" t="t" r="r" b="b"/>
              <a:pathLst>
                <a:path w="5839" h="5573" extrusionOk="0">
                  <a:moveTo>
                    <a:pt x="5615" y="1"/>
                  </a:moveTo>
                  <a:cubicBezTo>
                    <a:pt x="2754" y="1"/>
                    <a:pt x="430" y="3128"/>
                    <a:pt x="1" y="5439"/>
                  </a:cubicBezTo>
                  <a:cubicBezTo>
                    <a:pt x="1" y="5506"/>
                    <a:pt x="34" y="5539"/>
                    <a:pt x="101" y="5573"/>
                  </a:cubicBezTo>
                  <a:lnTo>
                    <a:pt x="134" y="5573"/>
                  </a:lnTo>
                  <a:cubicBezTo>
                    <a:pt x="168" y="5573"/>
                    <a:pt x="234" y="5539"/>
                    <a:pt x="234" y="5472"/>
                  </a:cubicBezTo>
                  <a:cubicBezTo>
                    <a:pt x="663" y="3261"/>
                    <a:pt x="2888" y="234"/>
                    <a:pt x="5616" y="234"/>
                  </a:cubicBezTo>
                  <a:cubicBezTo>
                    <a:pt x="5646" y="234"/>
                    <a:pt x="5675" y="235"/>
                    <a:pt x="5705" y="235"/>
                  </a:cubicBezTo>
                  <a:cubicBezTo>
                    <a:pt x="5772" y="235"/>
                    <a:pt x="5838" y="202"/>
                    <a:pt x="5838" y="135"/>
                  </a:cubicBezTo>
                  <a:cubicBezTo>
                    <a:pt x="5838" y="69"/>
                    <a:pt x="5772" y="2"/>
                    <a:pt x="5705" y="2"/>
                  </a:cubicBezTo>
                  <a:cubicBezTo>
                    <a:pt x="5675" y="1"/>
                    <a:pt x="5645"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4052012" y="1163946"/>
              <a:ext cx="80921" cy="40001"/>
            </a:xfrm>
            <a:custGeom>
              <a:avLst/>
              <a:gdLst/>
              <a:ahLst/>
              <a:cxnLst/>
              <a:rect l="l" t="t" r="r" b="b"/>
              <a:pathLst>
                <a:path w="2903" h="1435" extrusionOk="0">
                  <a:moveTo>
                    <a:pt x="133" y="1"/>
                  </a:moveTo>
                  <a:cubicBezTo>
                    <a:pt x="33" y="34"/>
                    <a:pt x="0" y="101"/>
                    <a:pt x="33" y="167"/>
                  </a:cubicBezTo>
                  <a:cubicBezTo>
                    <a:pt x="167" y="968"/>
                    <a:pt x="1334" y="1168"/>
                    <a:pt x="2302" y="1335"/>
                  </a:cubicBezTo>
                  <a:lnTo>
                    <a:pt x="2735" y="1435"/>
                  </a:lnTo>
                  <a:lnTo>
                    <a:pt x="2769" y="1435"/>
                  </a:lnTo>
                  <a:cubicBezTo>
                    <a:pt x="2835" y="1402"/>
                    <a:pt x="2869" y="1368"/>
                    <a:pt x="2902" y="1335"/>
                  </a:cubicBezTo>
                  <a:cubicBezTo>
                    <a:pt x="2902" y="1268"/>
                    <a:pt x="2869" y="1201"/>
                    <a:pt x="2802" y="1168"/>
                  </a:cubicBezTo>
                  <a:cubicBezTo>
                    <a:pt x="2669" y="1168"/>
                    <a:pt x="2502" y="1135"/>
                    <a:pt x="2335" y="1101"/>
                  </a:cubicBezTo>
                  <a:cubicBezTo>
                    <a:pt x="1468" y="935"/>
                    <a:pt x="367" y="768"/>
                    <a:pt x="267" y="101"/>
                  </a:cubicBezTo>
                  <a:cubicBezTo>
                    <a:pt x="234" y="34"/>
                    <a:pt x="16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2667445" y="1044163"/>
              <a:ext cx="81311" cy="134692"/>
            </a:xfrm>
            <a:custGeom>
              <a:avLst/>
              <a:gdLst/>
              <a:ahLst/>
              <a:cxnLst/>
              <a:rect l="l" t="t" r="r" b="b"/>
              <a:pathLst>
                <a:path w="2917" h="4832" extrusionOk="0">
                  <a:moveTo>
                    <a:pt x="2732" y="0"/>
                  </a:moveTo>
                  <a:cubicBezTo>
                    <a:pt x="2710" y="0"/>
                    <a:pt x="2688" y="8"/>
                    <a:pt x="2669" y="28"/>
                  </a:cubicBezTo>
                  <a:cubicBezTo>
                    <a:pt x="1335" y="962"/>
                    <a:pt x="0" y="2963"/>
                    <a:pt x="67" y="4698"/>
                  </a:cubicBezTo>
                  <a:cubicBezTo>
                    <a:pt x="67" y="4765"/>
                    <a:pt x="134" y="4831"/>
                    <a:pt x="200" y="4831"/>
                  </a:cubicBezTo>
                  <a:cubicBezTo>
                    <a:pt x="267" y="4798"/>
                    <a:pt x="334" y="4765"/>
                    <a:pt x="334" y="4698"/>
                  </a:cubicBezTo>
                  <a:cubicBezTo>
                    <a:pt x="267" y="3030"/>
                    <a:pt x="1568" y="1095"/>
                    <a:pt x="2836" y="195"/>
                  </a:cubicBezTo>
                  <a:cubicBezTo>
                    <a:pt x="2916" y="141"/>
                    <a:pt x="2824" y="0"/>
                    <a:pt x="2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2380100" y="734685"/>
              <a:ext cx="81311" cy="33227"/>
            </a:xfrm>
            <a:custGeom>
              <a:avLst/>
              <a:gdLst/>
              <a:ahLst/>
              <a:cxnLst/>
              <a:rect l="l" t="t" r="r" b="b"/>
              <a:pathLst>
                <a:path w="2917" h="1192" extrusionOk="0">
                  <a:moveTo>
                    <a:pt x="2767" y="0"/>
                  </a:moveTo>
                  <a:cubicBezTo>
                    <a:pt x="2734" y="0"/>
                    <a:pt x="2699" y="16"/>
                    <a:pt x="2669" y="55"/>
                  </a:cubicBezTo>
                  <a:cubicBezTo>
                    <a:pt x="2316" y="599"/>
                    <a:pt x="1474" y="944"/>
                    <a:pt x="669" y="944"/>
                  </a:cubicBezTo>
                  <a:cubicBezTo>
                    <a:pt x="487" y="944"/>
                    <a:pt x="307" y="926"/>
                    <a:pt x="134" y="889"/>
                  </a:cubicBezTo>
                  <a:cubicBezTo>
                    <a:pt x="116" y="880"/>
                    <a:pt x="101" y="876"/>
                    <a:pt x="87" y="876"/>
                  </a:cubicBezTo>
                  <a:cubicBezTo>
                    <a:pt x="50" y="876"/>
                    <a:pt x="25" y="907"/>
                    <a:pt x="1" y="956"/>
                  </a:cubicBezTo>
                  <a:cubicBezTo>
                    <a:pt x="1" y="1023"/>
                    <a:pt x="34" y="1089"/>
                    <a:pt x="101" y="1123"/>
                  </a:cubicBezTo>
                  <a:cubicBezTo>
                    <a:pt x="301" y="1156"/>
                    <a:pt x="501" y="1189"/>
                    <a:pt x="701" y="1189"/>
                  </a:cubicBezTo>
                  <a:cubicBezTo>
                    <a:pt x="734" y="1191"/>
                    <a:pt x="766" y="1191"/>
                    <a:pt x="798" y="1191"/>
                  </a:cubicBezTo>
                  <a:cubicBezTo>
                    <a:pt x="1597" y="1191"/>
                    <a:pt x="2357" y="798"/>
                    <a:pt x="2870" y="189"/>
                  </a:cubicBezTo>
                  <a:cubicBezTo>
                    <a:pt x="2917" y="94"/>
                    <a:pt x="2847" y="0"/>
                    <a:pt x="2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3020771" y="1293206"/>
              <a:ext cx="356159" cy="413804"/>
            </a:xfrm>
            <a:custGeom>
              <a:avLst/>
              <a:gdLst/>
              <a:ahLst/>
              <a:cxnLst/>
              <a:rect l="l" t="t" r="r" b="b"/>
              <a:pathLst>
                <a:path w="12777" h="14845" extrusionOk="0">
                  <a:moveTo>
                    <a:pt x="7406" y="0"/>
                  </a:moveTo>
                  <a:cubicBezTo>
                    <a:pt x="4137" y="0"/>
                    <a:pt x="1035" y="3303"/>
                    <a:pt x="501" y="7406"/>
                  </a:cubicBezTo>
                  <a:cubicBezTo>
                    <a:pt x="1" y="11508"/>
                    <a:pt x="2236" y="14844"/>
                    <a:pt x="5538" y="14844"/>
                  </a:cubicBezTo>
                  <a:cubicBezTo>
                    <a:pt x="6005" y="14844"/>
                    <a:pt x="6506" y="14778"/>
                    <a:pt x="6939" y="14644"/>
                  </a:cubicBezTo>
                  <a:cubicBezTo>
                    <a:pt x="9675" y="13877"/>
                    <a:pt x="12010" y="10941"/>
                    <a:pt x="12477" y="7439"/>
                  </a:cubicBezTo>
                  <a:cubicBezTo>
                    <a:pt x="12777" y="5504"/>
                    <a:pt x="12310" y="3536"/>
                    <a:pt x="11176" y="1935"/>
                  </a:cubicBezTo>
                  <a:cubicBezTo>
                    <a:pt x="10308" y="734"/>
                    <a:pt x="8907" y="0"/>
                    <a:pt x="7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3092385" y="1336776"/>
              <a:ext cx="281761" cy="364661"/>
            </a:xfrm>
            <a:custGeom>
              <a:avLst/>
              <a:gdLst/>
              <a:ahLst/>
              <a:cxnLst/>
              <a:rect l="l" t="t" r="r" b="b"/>
              <a:pathLst>
                <a:path w="10108" h="13082" extrusionOk="0">
                  <a:moveTo>
                    <a:pt x="6719" y="1"/>
                  </a:moveTo>
                  <a:cubicBezTo>
                    <a:pt x="3538" y="1"/>
                    <a:pt x="693" y="2823"/>
                    <a:pt x="334" y="6410"/>
                  </a:cubicBezTo>
                  <a:cubicBezTo>
                    <a:pt x="0" y="9612"/>
                    <a:pt x="1768" y="12381"/>
                    <a:pt x="4404" y="13081"/>
                  </a:cubicBezTo>
                  <a:cubicBezTo>
                    <a:pt x="4937" y="12914"/>
                    <a:pt x="5438" y="12681"/>
                    <a:pt x="5938" y="12414"/>
                  </a:cubicBezTo>
                  <a:cubicBezTo>
                    <a:pt x="7939" y="11146"/>
                    <a:pt x="9541" y="8678"/>
                    <a:pt x="9908" y="5876"/>
                  </a:cubicBezTo>
                  <a:cubicBezTo>
                    <a:pt x="10108" y="4508"/>
                    <a:pt x="9941" y="3141"/>
                    <a:pt x="9474" y="1840"/>
                  </a:cubicBezTo>
                  <a:cubicBezTo>
                    <a:pt x="9274" y="1306"/>
                    <a:pt x="8974" y="806"/>
                    <a:pt x="8640" y="339"/>
                  </a:cubicBezTo>
                  <a:cubicBezTo>
                    <a:pt x="8073" y="138"/>
                    <a:pt x="7506" y="5"/>
                    <a:pt x="6939" y="5"/>
                  </a:cubicBezTo>
                  <a:cubicBezTo>
                    <a:pt x="6865" y="2"/>
                    <a:pt x="6792" y="1"/>
                    <a:pt x="6719" y="1"/>
                  </a:cubicBezTo>
                  <a:close/>
                </a:path>
              </a:pathLst>
            </a:custGeom>
            <a:solidFill>
              <a:srgbClr val="46C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3184431" y="1388040"/>
              <a:ext cx="188797" cy="294778"/>
            </a:xfrm>
            <a:custGeom>
              <a:avLst/>
              <a:gdLst/>
              <a:ahLst/>
              <a:cxnLst/>
              <a:rect l="l" t="t" r="r" b="b"/>
              <a:pathLst>
                <a:path w="6773" h="10575" extrusionOk="0">
                  <a:moveTo>
                    <a:pt x="6139" y="1"/>
                  </a:moveTo>
                  <a:cubicBezTo>
                    <a:pt x="6038" y="34"/>
                    <a:pt x="5938" y="34"/>
                    <a:pt x="5838" y="34"/>
                  </a:cubicBezTo>
                  <a:cubicBezTo>
                    <a:pt x="2603" y="368"/>
                    <a:pt x="1" y="3170"/>
                    <a:pt x="68" y="6272"/>
                  </a:cubicBezTo>
                  <a:cubicBezTo>
                    <a:pt x="68" y="8040"/>
                    <a:pt x="1068" y="9708"/>
                    <a:pt x="2636" y="10575"/>
                  </a:cubicBezTo>
                  <a:cubicBezTo>
                    <a:pt x="4637" y="9307"/>
                    <a:pt x="6239" y="6839"/>
                    <a:pt x="6606" y="4037"/>
                  </a:cubicBezTo>
                  <a:cubicBezTo>
                    <a:pt x="6772" y="2669"/>
                    <a:pt x="6639" y="1302"/>
                    <a:pt x="6139" y="1"/>
                  </a:cubicBezTo>
                  <a:close/>
                </a:path>
              </a:pathLst>
            </a:custGeom>
            <a:solidFill>
              <a:srgbClr val="34B9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3082154" y="1410313"/>
              <a:ext cx="201815" cy="165159"/>
            </a:xfrm>
            <a:custGeom>
              <a:avLst/>
              <a:gdLst/>
              <a:ahLst/>
              <a:cxnLst/>
              <a:rect l="l" t="t" r="r" b="b"/>
              <a:pathLst>
                <a:path w="7240" h="5925" extrusionOk="0">
                  <a:moveTo>
                    <a:pt x="2753" y="1"/>
                  </a:moveTo>
                  <a:cubicBezTo>
                    <a:pt x="2265" y="1"/>
                    <a:pt x="1733" y="201"/>
                    <a:pt x="1268" y="603"/>
                  </a:cubicBezTo>
                  <a:cubicBezTo>
                    <a:pt x="334" y="1403"/>
                    <a:pt x="1" y="2704"/>
                    <a:pt x="568" y="3538"/>
                  </a:cubicBezTo>
                  <a:lnTo>
                    <a:pt x="1935" y="5473"/>
                  </a:lnTo>
                  <a:cubicBezTo>
                    <a:pt x="2141" y="5772"/>
                    <a:pt x="2462" y="5924"/>
                    <a:pt x="2792" y="5924"/>
                  </a:cubicBezTo>
                  <a:cubicBezTo>
                    <a:pt x="3051" y="5924"/>
                    <a:pt x="3316" y="5830"/>
                    <a:pt x="3536" y="5640"/>
                  </a:cubicBezTo>
                  <a:lnTo>
                    <a:pt x="6005" y="3538"/>
                  </a:lnTo>
                  <a:cubicBezTo>
                    <a:pt x="6939" y="2704"/>
                    <a:pt x="7239" y="1403"/>
                    <a:pt x="6672" y="603"/>
                  </a:cubicBezTo>
                  <a:cubicBezTo>
                    <a:pt x="6392" y="203"/>
                    <a:pt x="5957" y="7"/>
                    <a:pt x="5474" y="7"/>
                  </a:cubicBezTo>
                  <a:cubicBezTo>
                    <a:pt x="5150" y="7"/>
                    <a:pt x="4805" y="95"/>
                    <a:pt x="4470" y="269"/>
                  </a:cubicBezTo>
                  <a:cubicBezTo>
                    <a:pt x="4345" y="325"/>
                    <a:pt x="4208" y="351"/>
                    <a:pt x="4072" y="351"/>
                  </a:cubicBezTo>
                  <a:cubicBezTo>
                    <a:pt x="3881" y="351"/>
                    <a:pt x="3692" y="300"/>
                    <a:pt x="3536" y="202"/>
                  </a:cubicBezTo>
                  <a:cubicBezTo>
                    <a:pt x="3304" y="68"/>
                    <a:pt x="3036" y="1"/>
                    <a:pt x="2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2916683" y="2064978"/>
              <a:ext cx="441651" cy="2490130"/>
            </a:xfrm>
            <a:custGeom>
              <a:avLst/>
              <a:gdLst/>
              <a:ahLst/>
              <a:cxnLst/>
              <a:rect l="l" t="t" r="r" b="b"/>
              <a:pathLst>
                <a:path w="15844" h="89332" extrusionOk="0">
                  <a:moveTo>
                    <a:pt x="2608" y="0"/>
                  </a:moveTo>
                  <a:cubicBezTo>
                    <a:pt x="1167" y="0"/>
                    <a:pt x="0" y="1188"/>
                    <a:pt x="99" y="2636"/>
                  </a:cubicBezTo>
                  <a:cubicBezTo>
                    <a:pt x="366" y="9641"/>
                    <a:pt x="1267" y="28721"/>
                    <a:pt x="3401" y="38595"/>
                  </a:cubicBezTo>
                  <a:cubicBezTo>
                    <a:pt x="4669" y="51804"/>
                    <a:pt x="6670" y="89331"/>
                    <a:pt x="6670" y="89331"/>
                  </a:cubicBezTo>
                  <a:lnTo>
                    <a:pt x="15844" y="89331"/>
                  </a:lnTo>
                  <a:cubicBezTo>
                    <a:pt x="15844" y="89331"/>
                    <a:pt x="12908" y="47568"/>
                    <a:pt x="10006" y="38595"/>
                  </a:cubicBezTo>
                  <a:cubicBezTo>
                    <a:pt x="12975" y="30556"/>
                    <a:pt x="12208" y="1"/>
                    <a:pt x="12208" y="1"/>
                  </a:cubicBezTo>
                  <a:lnTo>
                    <a:pt x="2668" y="1"/>
                  </a:lnTo>
                  <a:cubicBezTo>
                    <a:pt x="2648" y="0"/>
                    <a:pt x="2628"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3182591" y="2364393"/>
              <a:ext cx="75346" cy="611856"/>
            </a:xfrm>
            <a:custGeom>
              <a:avLst/>
              <a:gdLst/>
              <a:ahLst/>
              <a:cxnLst/>
              <a:rect l="l" t="t" r="r" b="b"/>
              <a:pathLst>
                <a:path w="2703" h="21950" extrusionOk="0">
                  <a:moveTo>
                    <a:pt x="33" y="1"/>
                  </a:moveTo>
                  <a:cubicBezTo>
                    <a:pt x="33" y="1"/>
                    <a:pt x="0" y="13644"/>
                    <a:pt x="1701" y="21950"/>
                  </a:cubicBezTo>
                  <a:cubicBezTo>
                    <a:pt x="2335" y="16946"/>
                    <a:pt x="2602" y="10342"/>
                    <a:pt x="2702" y="4371"/>
                  </a:cubicBezTo>
                  <a:lnTo>
                    <a:pt x="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3061693" y="2064978"/>
              <a:ext cx="820138" cy="2490130"/>
            </a:xfrm>
            <a:custGeom>
              <a:avLst/>
              <a:gdLst/>
              <a:ahLst/>
              <a:cxnLst/>
              <a:rect l="l" t="t" r="r" b="b"/>
              <a:pathLst>
                <a:path w="29422" h="89332" extrusionOk="0">
                  <a:moveTo>
                    <a:pt x="1" y="1"/>
                  </a:moveTo>
                  <a:cubicBezTo>
                    <a:pt x="1" y="1"/>
                    <a:pt x="6539" y="30556"/>
                    <a:pt x="11109" y="38595"/>
                  </a:cubicBezTo>
                  <a:cubicBezTo>
                    <a:pt x="13077" y="57742"/>
                    <a:pt x="20248" y="89331"/>
                    <a:pt x="20248" y="89331"/>
                  </a:cubicBezTo>
                  <a:lnTo>
                    <a:pt x="29422" y="89331"/>
                  </a:lnTo>
                  <a:cubicBezTo>
                    <a:pt x="29422" y="89331"/>
                    <a:pt x="22050" y="50470"/>
                    <a:pt x="18314" y="38595"/>
                  </a:cubicBezTo>
                  <a:cubicBezTo>
                    <a:pt x="18447" y="28721"/>
                    <a:pt x="14911" y="9641"/>
                    <a:pt x="13777" y="2636"/>
                  </a:cubicBezTo>
                  <a:cubicBezTo>
                    <a:pt x="13510" y="1135"/>
                    <a:pt x="12209" y="1"/>
                    <a:pt x="10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3564741" y="4466820"/>
              <a:ext cx="178567" cy="88364"/>
            </a:xfrm>
            <a:custGeom>
              <a:avLst/>
              <a:gdLst/>
              <a:ahLst/>
              <a:cxnLst/>
              <a:rect l="l" t="t" r="r" b="b"/>
              <a:pathLst>
                <a:path w="6406" h="3170" extrusionOk="0">
                  <a:moveTo>
                    <a:pt x="3136" y="0"/>
                  </a:moveTo>
                  <a:cubicBezTo>
                    <a:pt x="1402" y="0"/>
                    <a:pt x="1" y="1435"/>
                    <a:pt x="101" y="3169"/>
                  </a:cubicBezTo>
                  <a:lnTo>
                    <a:pt x="6405" y="3169"/>
                  </a:lnTo>
                  <a:cubicBezTo>
                    <a:pt x="6339" y="1401"/>
                    <a:pt x="4871" y="34"/>
                    <a:pt x="3136"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3016144" y="4466820"/>
              <a:ext cx="175752" cy="88364"/>
            </a:xfrm>
            <a:custGeom>
              <a:avLst/>
              <a:gdLst/>
              <a:ahLst/>
              <a:cxnLst/>
              <a:rect l="l" t="t" r="r" b="b"/>
              <a:pathLst>
                <a:path w="6305" h="3170" extrusionOk="0">
                  <a:moveTo>
                    <a:pt x="3136" y="0"/>
                  </a:moveTo>
                  <a:cubicBezTo>
                    <a:pt x="1401" y="0"/>
                    <a:pt x="0" y="1401"/>
                    <a:pt x="0" y="3169"/>
                  </a:cubicBezTo>
                  <a:lnTo>
                    <a:pt x="6305" y="3169"/>
                  </a:lnTo>
                  <a:cubicBezTo>
                    <a:pt x="6305" y="1401"/>
                    <a:pt x="4904" y="0"/>
                    <a:pt x="3136"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3166785" y="2106820"/>
              <a:ext cx="250150" cy="320144"/>
            </a:xfrm>
            <a:custGeom>
              <a:avLst/>
              <a:gdLst/>
              <a:ahLst/>
              <a:cxnLst/>
              <a:rect l="l" t="t" r="r" b="b"/>
              <a:pathLst>
                <a:path w="8974" h="11485" extrusionOk="0">
                  <a:moveTo>
                    <a:pt x="8840" y="1"/>
                  </a:moveTo>
                  <a:cubicBezTo>
                    <a:pt x="7372" y="1"/>
                    <a:pt x="5604" y="935"/>
                    <a:pt x="3970" y="2569"/>
                  </a:cubicBezTo>
                  <a:cubicBezTo>
                    <a:pt x="2035" y="4504"/>
                    <a:pt x="0" y="7806"/>
                    <a:pt x="0" y="11376"/>
                  </a:cubicBezTo>
                  <a:cubicBezTo>
                    <a:pt x="0" y="11442"/>
                    <a:pt x="33" y="11476"/>
                    <a:pt x="100" y="11476"/>
                  </a:cubicBezTo>
                  <a:cubicBezTo>
                    <a:pt x="112" y="11482"/>
                    <a:pt x="125" y="11485"/>
                    <a:pt x="136" y="11485"/>
                  </a:cubicBezTo>
                  <a:cubicBezTo>
                    <a:pt x="189" y="11485"/>
                    <a:pt x="234" y="11430"/>
                    <a:pt x="234" y="11376"/>
                  </a:cubicBezTo>
                  <a:cubicBezTo>
                    <a:pt x="234" y="7873"/>
                    <a:pt x="2268" y="4637"/>
                    <a:pt x="4170" y="2769"/>
                  </a:cubicBezTo>
                  <a:cubicBezTo>
                    <a:pt x="5771" y="1168"/>
                    <a:pt x="7472" y="268"/>
                    <a:pt x="8840" y="268"/>
                  </a:cubicBezTo>
                  <a:cubicBezTo>
                    <a:pt x="8906" y="268"/>
                    <a:pt x="8973" y="201"/>
                    <a:pt x="8973" y="134"/>
                  </a:cubicBezTo>
                  <a:cubicBezTo>
                    <a:pt x="8973" y="68"/>
                    <a:pt x="8906" y="1"/>
                    <a:pt x="8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2950106" y="2207926"/>
              <a:ext cx="177647" cy="211348"/>
            </a:xfrm>
            <a:custGeom>
              <a:avLst/>
              <a:gdLst/>
              <a:ahLst/>
              <a:cxnLst/>
              <a:rect l="l" t="t" r="r" b="b"/>
              <a:pathLst>
                <a:path w="6373" h="7582" extrusionOk="0">
                  <a:moveTo>
                    <a:pt x="137" y="1"/>
                  </a:moveTo>
                  <a:cubicBezTo>
                    <a:pt x="125" y="1"/>
                    <a:pt x="113" y="4"/>
                    <a:pt x="101" y="10"/>
                  </a:cubicBezTo>
                  <a:cubicBezTo>
                    <a:pt x="34" y="10"/>
                    <a:pt x="1" y="76"/>
                    <a:pt x="1" y="143"/>
                  </a:cubicBezTo>
                  <a:cubicBezTo>
                    <a:pt x="368" y="2445"/>
                    <a:pt x="3270" y="6314"/>
                    <a:pt x="6172" y="7582"/>
                  </a:cubicBezTo>
                  <a:lnTo>
                    <a:pt x="6205" y="7582"/>
                  </a:lnTo>
                  <a:cubicBezTo>
                    <a:pt x="6339" y="7582"/>
                    <a:pt x="6372" y="7415"/>
                    <a:pt x="6272" y="7348"/>
                  </a:cubicBezTo>
                  <a:cubicBezTo>
                    <a:pt x="3503" y="6147"/>
                    <a:pt x="568" y="2311"/>
                    <a:pt x="234" y="110"/>
                  </a:cubicBezTo>
                  <a:cubicBezTo>
                    <a:pt x="234" y="55"/>
                    <a:pt x="190"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a:off x="3618040" y="4464590"/>
              <a:ext cx="172686" cy="20850"/>
            </a:xfrm>
            <a:custGeom>
              <a:avLst/>
              <a:gdLst/>
              <a:ahLst/>
              <a:cxnLst/>
              <a:rect l="l" t="t" r="r" b="b"/>
              <a:pathLst>
                <a:path w="6195" h="748" extrusionOk="0">
                  <a:moveTo>
                    <a:pt x="2797" y="0"/>
                  </a:moveTo>
                  <a:cubicBezTo>
                    <a:pt x="1612" y="0"/>
                    <a:pt x="577" y="157"/>
                    <a:pt x="124" y="314"/>
                  </a:cubicBezTo>
                  <a:cubicBezTo>
                    <a:pt x="0" y="345"/>
                    <a:pt x="48" y="518"/>
                    <a:pt x="161" y="518"/>
                  </a:cubicBezTo>
                  <a:cubicBezTo>
                    <a:pt x="170" y="518"/>
                    <a:pt x="180" y="517"/>
                    <a:pt x="190" y="514"/>
                  </a:cubicBezTo>
                  <a:cubicBezTo>
                    <a:pt x="627" y="392"/>
                    <a:pt x="1649" y="242"/>
                    <a:pt x="2815" y="242"/>
                  </a:cubicBezTo>
                  <a:cubicBezTo>
                    <a:pt x="3877" y="242"/>
                    <a:pt x="5058" y="366"/>
                    <a:pt x="6028" y="748"/>
                  </a:cubicBezTo>
                  <a:lnTo>
                    <a:pt x="6061" y="748"/>
                  </a:lnTo>
                  <a:cubicBezTo>
                    <a:pt x="6095" y="748"/>
                    <a:pt x="6161" y="714"/>
                    <a:pt x="6161" y="681"/>
                  </a:cubicBezTo>
                  <a:cubicBezTo>
                    <a:pt x="6195" y="614"/>
                    <a:pt x="6161" y="547"/>
                    <a:pt x="6095" y="514"/>
                  </a:cubicBezTo>
                  <a:cubicBezTo>
                    <a:pt x="5091" y="132"/>
                    <a:pt x="3881"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a:off x="3104483" y="4461524"/>
              <a:ext cx="136699" cy="39722"/>
            </a:xfrm>
            <a:custGeom>
              <a:avLst/>
              <a:gdLst/>
              <a:ahLst/>
              <a:cxnLst/>
              <a:rect l="l" t="t" r="r" b="b"/>
              <a:pathLst>
                <a:path w="4904" h="1425" extrusionOk="0">
                  <a:moveTo>
                    <a:pt x="1234" y="0"/>
                  </a:moveTo>
                  <a:cubicBezTo>
                    <a:pt x="813" y="0"/>
                    <a:pt x="441" y="58"/>
                    <a:pt x="134" y="157"/>
                  </a:cubicBezTo>
                  <a:cubicBezTo>
                    <a:pt x="0" y="190"/>
                    <a:pt x="67" y="391"/>
                    <a:pt x="200" y="391"/>
                  </a:cubicBezTo>
                  <a:cubicBezTo>
                    <a:pt x="478" y="301"/>
                    <a:pt x="827" y="247"/>
                    <a:pt x="1228" y="247"/>
                  </a:cubicBezTo>
                  <a:cubicBezTo>
                    <a:pt x="2175" y="247"/>
                    <a:pt x="3415" y="548"/>
                    <a:pt x="4703" y="1391"/>
                  </a:cubicBezTo>
                  <a:cubicBezTo>
                    <a:pt x="4737" y="1391"/>
                    <a:pt x="4737" y="1425"/>
                    <a:pt x="4770" y="1425"/>
                  </a:cubicBezTo>
                  <a:cubicBezTo>
                    <a:pt x="4804" y="1425"/>
                    <a:pt x="4837" y="1391"/>
                    <a:pt x="4870" y="1358"/>
                  </a:cubicBezTo>
                  <a:cubicBezTo>
                    <a:pt x="4904" y="1291"/>
                    <a:pt x="4904" y="1225"/>
                    <a:pt x="4837" y="1191"/>
                  </a:cubicBezTo>
                  <a:cubicBezTo>
                    <a:pt x="3501" y="324"/>
                    <a:pt x="2230"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30"/>
          <p:cNvGrpSpPr/>
          <p:nvPr/>
        </p:nvGrpSpPr>
        <p:grpSpPr>
          <a:xfrm>
            <a:off x="6594914" y="684471"/>
            <a:ext cx="1541597" cy="3864500"/>
            <a:chOff x="3973904" y="1061474"/>
            <a:chExt cx="1391082" cy="3487186"/>
          </a:xfrm>
        </p:grpSpPr>
        <p:sp>
          <p:nvSpPr>
            <p:cNvPr id="346" name="Google Shape;346;p30"/>
            <p:cNvSpPr/>
            <p:nvPr/>
          </p:nvSpPr>
          <p:spPr>
            <a:xfrm>
              <a:off x="4091986" y="1942241"/>
              <a:ext cx="85576" cy="126608"/>
            </a:xfrm>
            <a:custGeom>
              <a:avLst/>
              <a:gdLst/>
              <a:ahLst/>
              <a:cxnLst/>
              <a:rect l="l" t="t" r="r" b="b"/>
              <a:pathLst>
                <a:path w="3070" h="4542" extrusionOk="0">
                  <a:moveTo>
                    <a:pt x="768" y="1"/>
                  </a:moveTo>
                  <a:lnTo>
                    <a:pt x="0" y="3470"/>
                  </a:lnTo>
                  <a:cubicBezTo>
                    <a:pt x="0" y="3470"/>
                    <a:pt x="1218" y="4541"/>
                    <a:pt x="2425" y="4541"/>
                  </a:cubicBezTo>
                  <a:cubicBezTo>
                    <a:pt x="2631" y="4541"/>
                    <a:pt x="2837" y="4510"/>
                    <a:pt x="3036" y="4437"/>
                  </a:cubicBezTo>
                  <a:lnTo>
                    <a:pt x="3069" y="3003"/>
                  </a:lnTo>
                  <a:lnTo>
                    <a:pt x="768"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4021321" y="1921780"/>
              <a:ext cx="92071" cy="126497"/>
            </a:xfrm>
            <a:custGeom>
              <a:avLst/>
              <a:gdLst/>
              <a:ahLst/>
              <a:cxnLst/>
              <a:rect l="l" t="t" r="r" b="b"/>
              <a:pathLst>
                <a:path w="3303" h="4538" extrusionOk="0">
                  <a:moveTo>
                    <a:pt x="467" y="1"/>
                  </a:moveTo>
                  <a:lnTo>
                    <a:pt x="0" y="2903"/>
                  </a:lnTo>
                  <a:lnTo>
                    <a:pt x="3002" y="4537"/>
                  </a:lnTo>
                  <a:lnTo>
                    <a:pt x="3303" y="735"/>
                  </a:lnTo>
                  <a:lnTo>
                    <a:pt x="467"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3973904" y="1882558"/>
              <a:ext cx="193090" cy="100629"/>
            </a:xfrm>
            <a:custGeom>
              <a:avLst/>
              <a:gdLst/>
              <a:ahLst/>
              <a:cxnLst/>
              <a:rect l="l" t="t" r="r" b="b"/>
              <a:pathLst>
                <a:path w="6927" h="3610" extrusionOk="0">
                  <a:moveTo>
                    <a:pt x="6631" y="0"/>
                  </a:moveTo>
                  <a:cubicBezTo>
                    <a:pt x="6592" y="0"/>
                    <a:pt x="6549" y="12"/>
                    <a:pt x="6505" y="40"/>
                  </a:cubicBezTo>
                  <a:lnTo>
                    <a:pt x="167" y="3209"/>
                  </a:lnTo>
                  <a:cubicBezTo>
                    <a:pt x="67" y="3276"/>
                    <a:pt x="0" y="3409"/>
                    <a:pt x="67" y="3509"/>
                  </a:cubicBezTo>
                  <a:cubicBezTo>
                    <a:pt x="100" y="3576"/>
                    <a:pt x="167" y="3609"/>
                    <a:pt x="267" y="3609"/>
                  </a:cubicBezTo>
                  <a:lnTo>
                    <a:pt x="334" y="3609"/>
                  </a:lnTo>
                  <a:lnTo>
                    <a:pt x="6705" y="407"/>
                  </a:lnTo>
                  <a:cubicBezTo>
                    <a:pt x="6927" y="296"/>
                    <a:pt x="6826" y="0"/>
                    <a:pt x="66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4119890" y="1687455"/>
              <a:ext cx="591396" cy="496342"/>
            </a:xfrm>
            <a:custGeom>
              <a:avLst/>
              <a:gdLst/>
              <a:ahLst/>
              <a:cxnLst/>
              <a:rect l="l" t="t" r="r" b="b"/>
              <a:pathLst>
                <a:path w="21216" h="17806" extrusionOk="0">
                  <a:moveTo>
                    <a:pt x="16612" y="1"/>
                  </a:moveTo>
                  <a:cubicBezTo>
                    <a:pt x="16278" y="568"/>
                    <a:pt x="16045" y="1035"/>
                    <a:pt x="15778" y="1535"/>
                  </a:cubicBezTo>
                  <a:cubicBezTo>
                    <a:pt x="15511" y="2036"/>
                    <a:pt x="15244" y="2536"/>
                    <a:pt x="14977" y="3036"/>
                  </a:cubicBezTo>
                  <a:cubicBezTo>
                    <a:pt x="14477" y="4037"/>
                    <a:pt x="13977" y="5004"/>
                    <a:pt x="13476" y="6005"/>
                  </a:cubicBezTo>
                  <a:cubicBezTo>
                    <a:pt x="12509" y="8006"/>
                    <a:pt x="11575" y="10041"/>
                    <a:pt x="10674" y="12076"/>
                  </a:cubicBezTo>
                  <a:lnTo>
                    <a:pt x="10541" y="12443"/>
                  </a:lnTo>
                  <a:cubicBezTo>
                    <a:pt x="10508" y="12476"/>
                    <a:pt x="10508" y="12510"/>
                    <a:pt x="10474" y="12543"/>
                  </a:cubicBezTo>
                  <a:cubicBezTo>
                    <a:pt x="10441" y="12610"/>
                    <a:pt x="10408" y="12643"/>
                    <a:pt x="10374" y="12676"/>
                  </a:cubicBezTo>
                  <a:cubicBezTo>
                    <a:pt x="10307" y="12743"/>
                    <a:pt x="10207" y="12777"/>
                    <a:pt x="10107" y="12777"/>
                  </a:cubicBezTo>
                  <a:cubicBezTo>
                    <a:pt x="9971" y="12790"/>
                    <a:pt x="9835" y="12797"/>
                    <a:pt x="9699" y="12797"/>
                  </a:cubicBezTo>
                  <a:cubicBezTo>
                    <a:pt x="9169" y="12797"/>
                    <a:pt x="8644" y="12696"/>
                    <a:pt x="8139" y="12510"/>
                  </a:cubicBezTo>
                  <a:cubicBezTo>
                    <a:pt x="7272" y="12209"/>
                    <a:pt x="6438" y="11843"/>
                    <a:pt x="5637" y="11376"/>
                  </a:cubicBezTo>
                  <a:cubicBezTo>
                    <a:pt x="5237" y="11142"/>
                    <a:pt x="4804" y="10875"/>
                    <a:pt x="4403" y="10608"/>
                  </a:cubicBezTo>
                  <a:lnTo>
                    <a:pt x="3803" y="10175"/>
                  </a:lnTo>
                  <a:cubicBezTo>
                    <a:pt x="3636" y="10041"/>
                    <a:pt x="3403" y="9874"/>
                    <a:pt x="3269" y="9774"/>
                  </a:cubicBezTo>
                  <a:lnTo>
                    <a:pt x="0" y="14611"/>
                  </a:lnTo>
                  <a:cubicBezTo>
                    <a:pt x="334" y="14778"/>
                    <a:pt x="567" y="14878"/>
                    <a:pt x="834" y="15045"/>
                  </a:cubicBezTo>
                  <a:cubicBezTo>
                    <a:pt x="1101" y="15178"/>
                    <a:pt x="1368" y="15312"/>
                    <a:pt x="1635" y="15445"/>
                  </a:cubicBezTo>
                  <a:cubicBezTo>
                    <a:pt x="2168" y="15712"/>
                    <a:pt x="2735" y="15979"/>
                    <a:pt x="3269" y="16212"/>
                  </a:cubicBezTo>
                  <a:cubicBezTo>
                    <a:pt x="4403" y="16713"/>
                    <a:pt x="5604" y="17113"/>
                    <a:pt x="6805" y="17413"/>
                  </a:cubicBezTo>
                  <a:cubicBezTo>
                    <a:pt x="7472" y="17580"/>
                    <a:pt x="8139" y="17713"/>
                    <a:pt x="8840" y="17780"/>
                  </a:cubicBezTo>
                  <a:cubicBezTo>
                    <a:pt x="9040" y="17797"/>
                    <a:pt x="9240" y="17805"/>
                    <a:pt x="9440" y="17805"/>
                  </a:cubicBezTo>
                  <a:cubicBezTo>
                    <a:pt x="10041" y="17805"/>
                    <a:pt x="10641" y="17730"/>
                    <a:pt x="11241" y="17580"/>
                  </a:cubicBezTo>
                  <a:cubicBezTo>
                    <a:pt x="12709" y="17246"/>
                    <a:pt x="13943" y="16312"/>
                    <a:pt x="14677" y="15011"/>
                  </a:cubicBezTo>
                  <a:cubicBezTo>
                    <a:pt x="14811" y="14811"/>
                    <a:pt x="14911" y="14611"/>
                    <a:pt x="14977" y="14411"/>
                  </a:cubicBezTo>
                  <a:lnTo>
                    <a:pt x="15144" y="14011"/>
                  </a:lnTo>
                  <a:cubicBezTo>
                    <a:pt x="15578" y="13077"/>
                    <a:pt x="16012" y="12109"/>
                    <a:pt x="16479" y="11142"/>
                  </a:cubicBezTo>
                  <a:cubicBezTo>
                    <a:pt x="16912" y="10208"/>
                    <a:pt x="17413" y="9274"/>
                    <a:pt x="17913" y="8340"/>
                  </a:cubicBezTo>
                  <a:cubicBezTo>
                    <a:pt x="18413" y="7439"/>
                    <a:pt x="18947" y="6539"/>
                    <a:pt x="19514" y="5638"/>
                  </a:cubicBezTo>
                  <a:cubicBezTo>
                    <a:pt x="19781" y="5204"/>
                    <a:pt x="20081" y="4771"/>
                    <a:pt x="20348" y="4337"/>
                  </a:cubicBezTo>
                  <a:cubicBezTo>
                    <a:pt x="20615" y="3870"/>
                    <a:pt x="20948" y="3437"/>
                    <a:pt x="21215" y="3070"/>
                  </a:cubicBezTo>
                  <a:lnTo>
                    <a:pt x="166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4812633" y="1206234"/>
              <a:ext cx="234345" cy="339044"/>
            </a:xfrm>
            <a:custGeom>
              <a:avLst/>
              <a:gdLst/>
              <a:ahLst/>
              <a:cxnLst/>
              <a:rect l="l" t="t" r="r" b="b"/>
              <a:pathLst>
                <a:path w="8407" h="12163" extrusionOk="0">
                  <a:moveTo>
                    <a:pt x="3761" y="0"/>
                  </a:moveTo>
                  <a:cubicBezTo>
                    <a:pt x="3206" y="0"/>
                    <a:pt x="2805" y="344"/>
                    <a:pt x="2369" y="1019"/>
                  </a:cubicBezTo>
                  <a:cubicBezTo>
                    <a:pt x="1635" y="2120"/>
                    <a:pt x="0" y="7690"/>
                    <a:pt x="334" y="9992"/>
                  </a:cubicBezTo>
                  <a:cubicBezTo>
                    <a:pt x="551" y="11544"/>
                    <a:pt x="1571" y="12163"/>
                    <a:pt x="2768" y="12163"/>
                  </a:cubicBezTo>
                  <a:cubicBezTo>
                    <a:pt x="4324" y="12163"/>
                    <a:pt x="6180" y="11120"/>
                    <a:pt x="6972" y="9725"/>
                  </a:cubicBezTo>
                  <a:cubicBezTo>
                    <a:pt x="8406" y="7257"/>
                    <a:pt x="6605" y="1286"/>
                    <a:pt x="5171" y="485"/>
                  </a:cubicBezTo>
                  <a:cubicBezTo>
                    <a:pt x="4589" y="160"/>
                    <a:pt x="4139" y="0"/>
                    <a:pt x="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4952319" y="1061474"/>
              <a:ext cx="268520" cy="205913"/>
            </a:xfrm>
            <a:custGeom>
              <a:avLst/>
              <a:gdLst/>
              <a:ahLst/>
              <a:cxnLst/>
              <a:rect l="l" t="t" r="r" b="b"/>
              <a:pathLst>
                <a:path w="9633" h="7387" extrusionOk="0">
                  <a:moveTo>
                    <a:pt x="5349" y="0"/>
                  </a:moveTo>
                  <a:cubicBezTo>
                    <a:pt x="2379" y="0"/>
                    <a:pt x="1" y="4006"/>
                    <a:pt x="326" y="5244"/>
                  </a:cubicBezTo>
                  <a:cubicBezTo>
                    <a:pt x="627" y="6479"/>
                    <a:pt x="1127" y="6912"/>
                    <a:pt x="2328" y="7146"/>
                  </a:cubicBezTo>
                  <a:cubicBezTo>
                    <a:pt x="2787" y="7245"/>
                    <a:pt x="3529" y="7386"/>
                    <a:pt x="4359" y="7386"/>
                  </a:cubicBezTo>
                  <a:cubicBezTo>
                    <a:pt x="5756" y="7386"/>
                    <a:pt x="7402" y="6986"/>
                    <a:pt x="8365" y="5311"/>
                  </a:cubicBezTo>
                  <a:cubicBezTo>
                    <a:pt x="9633" y="3176"/>
                    <a:pt x="8165" y="141"/>
                    <a:pt x="5563" y="7"/>
                  </a:cubicBezTo>
                  <a:cubicBezTo>
                    <a:pt x="5492" y="3"/>
                    <a:pt x="5420" y="0"/>
                    <a:pt x="5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p:cNvSpPr/>
            <p:nvPr/>
          </p:nvSpPr>
          <p:spPr>
            <a:xfrm>
              <a:off x="4699179" y="1209969"/>
              <a:ext cx="123709" cy="177201"/>
            </a:xfrm>
            <a:custGeom>
              <a:avLst/>
              <a:gdLst/>
              <a:ahLst/>
              <a:cxnLst/>
              <a:rect l="l" t="t" r="r" b="b"/>
              <a:pathLst>
                <a:path w="4438" h="6357" extrusionOk="0">
                  <a:moveTo>
                    <a:pt x="3048" y="1"/>
                  </a:moveTo>
                  <a:cubicBezTo>
                    <a:pt x="2280" y="1"/>
                    <a:pt x="1390" y="395"/>
                    <a:pt x="935" y="985"/>
                  </a:cubicBezTo>
                  <a:cubicBezTo>
                    <a:pt x="1" y="2186"/>
                    <a:pt x="568" y="5455"/>
                    <a:pt x="1235" y="5988"/>
                  </a:cubicBezTo>
                  <a:cubicBezTo>
                    <a:pt x="1548" y="6239"/>
                    <a:pt x="1794" y="6357"/>
                    <a:pt x="2017" y="6357"/>
                  </a:cubicBezTo>
                  <a:cubicBezTo>
                    <a:pt x="2268" y="6357"/>
                    <a:pt x="2488" y="6205"/>
                    <a:pt x="2736" y="5922"/>
                  </a:cubicBezTo>
                  <a:cubicBezTo>
                    <a:pt x="3203" y="5355"/>
                    <a:pt x="4437" y="2586"/>
                    <a:pt x="4437" y="1318"/>
                  </a:cubicBezTo>
                  <a:cubicBezTo>
                    <a:pt x="4437" y="378"/>
                    <a:pt x="3801" y="1"/>
                    <a:pt x="30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p:nvPr/>
          </p:nvSpPr>
          <p:spPr>
            <a:xfrm>
              <a:off x="4712197" y="4225053"/>
              <a:ext cx="104169" cy="225035"/>
            </a:xfrm>
            <a:custGeom>
              <a:avLst/>
              <a:gdLst/>
              <a:ahLst/>
              <a:cxnLst/>
              <a:rect l="l" t="t" r="r" b="b"/>
              <a:pathLst>
                <a:path w="3737" h="8073" extrusionOk="0">
                  <a:moveTo>
                    <a:pt x="1" y="1"/>
                  </a:moveTo>
                  <a:lnTo>
                    <a:pt x="234" y="8073"/>
                  </a:lnTo>
                  <a:lnTo>
                    <a:pt x="3737" y="8073"/>
                  </a:lnTo>
                  <a:lnTo>
                    <a:pt x="3503"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0"/>
            <p:cNvSpPr/>
            <p:nvPr/>
          </p:nvSpPr>
          <p:spPr>
            <a:xfrm>
              <a:off x="5165040" y="4185079"/>
              <a:ext cx="156239" cy="231558"/>
            </a:xfrm>
            <a:custGeom>
              <a:avLst/>
              <a:gdLst/>
              <a:ahLst/>
              <a:cxnLst/>
              <a:rect l="l" t="t" r="r" b="b"/>
              <a:pathLst>
                <a:path w="5605" h="8307" extrusionOk="0">
                  <a:moveTo>
                    <a:pt x="3436" y="0"/>
                  </a:moveTo>
                  <a:lnTo>
                    <a:pt x="1" y="467"/>
                  </a:lnTo>
                  <a:lnTo>
                    <a:pt x="2169" y="8306"/>
                  </a:lnTo>
                  <a:lnTo>
                    <a:pt x="5605" y="7872"/>
                  </a:lnTo>
                  <a:lnTo>
                    <a:pt x="3436"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p:cNvSpPr/>
            <p:nvPr/>
          </p:nvSpPr>
          <p:spPr>
            <a:xfrm>
              <a:off x="5091727" y="4368948"/>
              <a:ext cx="273259" cy="167807"/>
            </a:xfrm>
            <a:custGeom>
              <a:avLst/>
              <a:gdLst/>
              <a:ahLst/>
              <a:cxnLst/>
              <a:rect l="l" t="t" r="r" b="b"/>
              <a:pathLst>
                <a:path w="9803" h="6020" extrusionOk="0">
                  <a:moveTo>
                    <a:pt x="8136" y="0"/>
                  </a:moveTo>
                  <a:cubicBezTo>
                    <a:pt x="8114" y="0"/>
                    <a:pt x="8091" y="3"/>
                    <a:pt x="8068" y="9"/>
                  </a:cubicBezTo>
                  <a:lnTo>
                    <a:pt x="4332" y="1110"/>
                  </a:lnTo>
                  <a:cubicBezTo>
                    <a:pt x="4098" y="1176"/>
                    <a:pt x="3931" y="1310"/>
                    <a:pt x="3831" y="1477"/>
                  </a:cubicBezTo>
                  <a:cubicBezTo>
                    <a:pt x="3131" y="2477"/>
                    <a:pt x="2931" y="3378"/>
                    <a:pt x="496" y="4679"/>
                  </a:cubicBezTo>
                  <a:cubicBezTo>
                    <a:pt x="0" y="4941"/>
                    <a:pt x="294" y="6019"/>
                    <a:pt x="1334" y="6019"/>
                  </a:cubicBezTo>
                  <a:cubicBezTo>
                    <a:pt x="1484" y="6019"/>
                    <a:pt x="1649" y="5997"/>
                    <a:pt x="1830" y="5947"/>
                  </a:cubicBezTo>
                  <a:cubicBezTo>
                    <a:pt x="3231" y="5546"/>
                    <a:pt x="4665" y="5013"/>
                    <a:pt x="5699" y="4712"/>
                  </a:cubicBezTo>
                  <a:cubicBezTo>
                    <a:pt x="7367" y="4245"/>
                    <a:pt x="8001" y="4145"/>
                    <a:pt x="9335" y="3778"/>
                  </a:cubicBezTo>
                  <a:cubicBezTo>
                    <a:pt x="9636" y="3678"/>
                    <a:pt x="9802" y="3345"/>
                    <a:pt x="9702" y="3044"/>
                  </a:cubicBezTo>
                  <a:lnTo>
                    <a:pt x="8401" y="176"/>
                  </a:lnTo>
                  <a:cubicBezTo>
                    <a:pt x="8346" y="65"/>
                    <a:pt x="8245" y="0"/>
                    <a:pt x="8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0"/>
            <p:cNvSpPr/>
            <p:nvPr/>
          </p:nvSpPr>
          <p:spPr>
            <a:xfrm>
              <a:off x="4550405" y="4438749"/>
              <a:ext cx="295726" cy="109911"/>
            </a:xfrm>
            <a:custGeom>
              <a:avLst/>
              <a:gdLst/>
              <a:ahLst/>
              <a:cxnLst/>
              <a:rect l="l" t="t" r="r" b="b"/>
              <a:pathLst>
                <a:path w="10609" h="3943" extrusionOk="0">
                  <a:moveTo>
                    <a:pt x="5848" y="0"/>
                  </a:moveTo>
                  <a:cubicBezTo>
                    <a:pt x="5652" y="0"/>
                    <a:pt x="5482" y="91"/>
                    <a:pt x="5338" y="207"/>
                  </a:cubicBezTo>
                  <a:cubicBezTo>
                    <a:pt x="4437" y="974"/>
                    <a:pt x="3336" y="1775"/>
                    <a:pt x="601" y="2375"/>
                  </a:cubicBezTo>
                  <a:cubicBezTo>
                    <a:pt x="0" y="2509"/>
                    <a:pt x="101" y="3943"/>
                    <a:pt x="1535" y="3943"/>
                  </a:cubicBezTo>
                  <a:cubicBezTo>
                    <a:pt x="3003" y="3943"/>
                    <a:pt x="5204" y="3843"/>
                    <a:pt x="6272" y="3843"/>
                  </a:cubicBezTo>
                  <a:cubicBezTo>
                    <a:pt x="8006" y="3843"/>
                    <a:pt x="8640" y="3943"/>
                    <a:pt x="10008" y="3943"/>
                  </a:cubicBezTo>
                  <a:cubicBezTo>
                    <a:pt x="10341" y="3943"/>
                    <a:pt x="10608" y="3676"/>
                    <a:pt x="10575" y="3342"/>
                  </a:cubicBezTo>
                  <a:lnTo>
                    <a:pt x="10141" y="240"/>
                  </a:lnTo>
                  <a:cubicBezTo>
                    <a:pt x="10112" y="95"/>
                    <a:pt x="10007" y="0"/>
                    <a:pt x="9892" y="0"/>
                  </a:cubicBezTo>
                  <a:cubicBezTo>
                    <a:pt x="9875" y="0"/>
                    <a:pt x="9858" y="2"/>
                    <a:pt x="9841" y="7"/>
                  </a:cubicBezTo>
                  <a:lnTo>
                    <a:pt x="5938" y="7"/>
                  </a:lnTo>
                  <a:cubicBezTo>
                    <a:pt x="5907" y="2"/>
                    <a:pt x="5877"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p:cNvSpPr/>
            <p:nvPr/>
          </p:nvSpPr>
          <p:spPr>
            <a:xfrm>
              <a:off x="4712197" y="4225053"/>
              <a:ext cx="101381" cy="115319"/>
            </a:xfrm>
            <a:custGeom>
              <a:avLst/>
              <a:gdLst/>
              <a:ahLst/>
              <a:cxnLst/>
              <a:rect l="l" t="t" r="r" b="b"/>
              <a:pathLst>
                <a:path w="3637" h="4137" extrusionOk="0">
                  <a:moveTo>
                    <a:pt x="1" y="1"/>
                  </a:moveTo>
                  <a:lnTo>
                    <a:pt x="134" y="4137"/>
                  </a:lnTo>
                  <a:lnTo>
                    <a:pt x="3637" y="4137"/>
                  </a:lnTo>
                  <a:lnTo>
                    <a:pt x="3503" y="1"/>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p:cNvSpPr/>
            <p:nvPr/>
          </p:nvSpPr>
          <p:spPr>
            <a:xfrm>
              <a:off x="5165040" y="4185079"/>
              <a:ext cx="127417" cy="125549"/>
            </a:xfrm>
            <a:custGeom>
              <a:avLst/>
              <a:gdLst/>
              <a:ahLst/>
              <a:cxnLst/>
              <a:rect l="l" t="t" r="r" b="b"/>
              <a:pathLst>
                <a:path w="4571" h="4504" extrusionOk="0">
                  <a:moveTo>
                    <a:pt x="3436" y="0"/>
                  </a:moveTo>
                  <a:lnTo>
                    <a:pt x="1" y="467"/>
                  </a:lnTo>
                  <a:lnTo>
                    <a:pt x="1101" y="4503"/>
                  </a:lnTo>
                  <a:lnTo>
                    <a:pt x="4570" y="4070"/>
                  </a:lnTo>
                  <a:lnTo>
                    <a:pt x="3436" y="0"/>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p:cNvSpPr/>
            <p:nvPr/>
          </p:nvSpPr>
          <p:spPr>
            <a:xfrm>
              <a:off x="4553192" y="1646784"/>
              <a:ext cx="557918" cy="615341"/>
            </a:xfrm>
            <a:custGeom>
              <a:avLst/>
              <a:gdLst/>
              <a:ahLst/>
              <a:cxnLst/>
              <a:rect l="l" t="t" r="r" b="b"/>
              <a:pathLst>
                <a:path w="20015" h="22075" extrusionOk="0">
                  <a:moveTo>
                    <a:pt x="10779" y="0"/>
                  </a:moveTo>
                  <a:cubicBezTo>
                    <a:pt x="9707" y="0"/>
                    <a:pt x="8640" y="42"/>
                    <a:pt x="7573" y="125"/>
                  </a:cubicBezTo>
                  <a:cubicBezTo>
                    <a:pt x="4804" y="359"/>
                    <a:pt x="1668" y="1026"/>
                    <a:pt x="1668" y="1026"/>
                  </a:cubicBezTo>
                  <a:cubicBezTo>
                    <a:pt x="1668" y="1026"/>
                    <a:pt x="1" y="1593"/>
                    <a:pt x="3336" y="22074"/>
                  </a:cubicBezTo>
                  <a:lnTo>
                    <a:pt x="17513" y="22074"/>
                  </a:lnTo>
                  <a:cubicBezTo>
                    <a:pt x="17280" y="16304"/>
                    <a:pt x="17246" y="12734"/>
                    <a:pt x="20015" y="926"/>
                  </a:cubicBezTo>
                  <a:cubicBezTo>
                    <a:pt x="18013" y="492"/>
                    <a:pt x="16012" y="226"/>
                    <a:pt x="14011" y="125"/>
                  </a:cubicBezTo>
                  <a:cubicBezTo>
                    <a:pt x="12926" y="42"/>
                    <a:pt x="11851" y="0"/>
                    <a:pt x="10779"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p:cNvSpPr/>
            <p:nvPr/>
          </p:nvSpPr>
          <p:spPr>
            <a:xfrm>
              <a:off x="4701966" y="1448475"/>
              <a:ext cx="240868" cy="259461"/>
            </a:xfrm>
            <a:custGeom>
              <a:avLst/>
              <a:gdLst/>
              <a:ahLst/>
              <a:cxnLst/>
              <a:rect l="l" t="t" r="r" b="b"/>
              <a:pathLst>
                <a:path w="8641" h="9308" extrusionOk="0">
                  <a:moveTo>
                    <a:pt x="8006" y="1"/>
                  </a:moveTo>
                  <a:lnTo>
                    <a:pt x="4070" y="3370"/>
                  </a:lnTo>
                  <a:cubicBezTo>
                    <a:pt x="4471" y="4971"/>
                    <a:pt x="4537" y="6672"/>
                    <a:pt x="2236" y="7239"/>
                  </a:cubicBezTo>
                  <a:cubicBezTo>
                    <a:pt x="2236" y="7239"/>
                    <a:pt x="1" y="9308"/>
                    <a:pt x="4237" y="9308"/>
                  </a:cubicBezTo>
                  <a:cubicBezTo>
                    <a:pt x="8073" y="9308"/>
                    <a:pt x="8640" y="7239"/>
                    <a:pt x="8640" y="7239"/>
                  </a:cubicBezTo>
                  <a:cubicBezTo>
                    <a:pt x="7206" y="5872"/>
                    <a:pt x="7606" y="2069"/>
                    <a:pt x="800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0"/>
            <p:cNvSpPr/>
            <p:nvPr/>
          </p:nvSpPr>
          <p:spPr>
            <a:xfrm>
              <a:off x="4815421" y="1486609"/>
              <a:ext cx="67904" cy="87444"/>
            </a:xfrm>
            <a:custGeom>
              <a:avLst/>
              <a:gdLst/>
              <a:ahLst/>
              <a:cxnLst/>
              <a:rect l="l" t="t" r="r" b="b"/>
              <a:pathLst>
                <a:path w="2436" h="3137" extrusionOk="0">
                  <a:moveTo>
                    <a:pt x="2335" y="1"/>
                  </a:moveTo>
                  <a:lnTo>
                    <a:pt x="0" y="2002"/>
                  </a:lnTo>
                  <a:cubicBezTo>
                    <a:pt x="100" y="2369"/>
                    <a:pt x="167" y="2736"/>
                    <a:pt x="200" y="3136"/>
                  </a:cubicBezTo>
                  <a:cubicBezTo>
                    <a:pt x="1068" y="3003"/>
                    <a:pt x="2269" y="2035"/>
                    <a:pt x="2369" y="1135"/>
                  </a:cubicBezTo>
                  <a:cubicBezTo>
                    <a:pt x="2435" y="734"/>
                    <a:pt x="2402" y="367"/>
                    <a:pt x="2335" y="1"/>
                  </a:cubicBez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0"/>
            <p:cNvSpPr/>
            <p:nvPr/>
          </p:nvSpPr>
          <p:spPr>
            <a:xfrm>
              <a:off x="4685241" y="1181368"/>
              <a:ext cx="314681" cy="365330"/>
            </a:xfrm>
            <a:custGeom>
              <a:avLst/>
              <a:gdLst/>
              <a:ahLst/>
              <a:cxnLst/>
              <a:rect l="l" t="t" r="r" b="b"/>
              <a:pathLst>
                <a:path w="11289" h="13106" extrusionOk="0">
                  <a:moveTo>
                    <a:pt x="5946" y="1"/>
                  </a:moveTo>
                  <a:cubicBezTo>
                    <a:pt x="5616" y="1"/>
                    <a:pt x="5278" y="36"/>
                    <a:pt x="4937" y="109"/>
                  </a:cubicBezTo>
                  <a:cubicBezTo>
                    <a:pt x="1368" y="877"/>
                    <a:pt x="0" y="5847"/>
                    <a:pt x="200" y="9049"/>
                  </a:cubicBezTo>
                  <a:cubicBezTo>
                    <a:pt x="340" y="11516"/>
                    <a:pt x="2314" y="13106"/>
                    <a:pt x="4526" y="13106"/>
                  </a:cubicBezTo>
                  <a:cubicBezTo>
                    <a:pt x="5484" y="13106"/>
                    <a:pt x="6488" y="12807"/>
                    <a:pt x="7406" y="12151"/>
                  </a:cubicBezTo>
                  <a:cubicBezTo>
                    <a:pt x="9440" y="10684"/>
                    <a:pt x="9707" y="9249"/>
                    <a:pt x="10508" y="5880"/>
                  </a:cubicBezTo>
                  <a:cubicBezTo>
                    <a:pt x="11288" y="2819"/>
                    <a:pt x="8909" y="1"/>
                    <a:pt x="594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0"/>
            <p:cNvSpPr/>
            <p:nvPr/>
          </p:nvSpPr>
          <p:spPr>
            <a:xfrm>
              <a:off x="4909335" y="1135513"/>
              <a:ext cx="177898" cy="172686"/>
            </a:xfrm>
            <a:custGeom>
              <a:avLst/>
              <a:gdLst/>
              <a:ahLst/>
              <a:cxnLst/>
              <a:rect l="l" t="t" r="r" b="b"/>
              <a:pathLst>
                <a:path w="6382" h="6195" extrusionOk="0">
                  <a:moveTo>
                    <a:pt x="1961" y="1"/>
                  </a:moveTo>
                  <a:cubicBezTo>
                    <a:pt x="1428" y="1"/>
                    <a:pt x="991" y="118"/>
                    <a:pt x="768" y="320"/>
                  </a:cubicBezTo>
                  <a:cubicBezTo>
                    <a:pt x="67" y="921"/>
                    <a:pt x="0" y="1421"/>
                    <a:pt x="367" y="2188"/>
                  </a:cubicBezTo>
                  <a:cubicBezTo>
                    <a:pt x="734" y="2955"/>
                    <a:pt x="3002" y="5591"/>
                    <a:pt x="4170" y="6091"/>
                  </a:cubicBezTo>
                  <a:cubicBezTo>
                    <a:pt x="4340" y="6161"/>
                    <a:pt x="4498" y="6194"/>
                    <a:pt x="4645" y="6194"/>
                  </a:cubicBezTo>
                  <a:cubicBezTo>
                    <a:pt x="6027" y="6194"/>
                    <a:pt x="6382" y="3308"/>
                    <a:pt x="5538" y="1921"/>
                  </a:cubicBezTo>
                  <a:cubicBezTo>
                    <a:pt x="4674" y="535"/>
                    <a:pt x="3099"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0"/>
            <p:cNvSpPr/>
            <p:nvPr/>
          </p:nvSpPr>
          <p:spPr>
            <a:xfrm>
              <a:off x="4806110" y="1141757"/>
              <a:ext cx="255753" cy="248896"/>
            </a:xfrm>
            <a:custGeom>
              <a:avLst/>
              <a:gdLst/>
              <a:ahLst/>
              <a:cxnLst/>
              <a:rect l="l" t="t" r="r" b="b"/>
              <a:pathLst>
                <a:path w="9175" h="8929" extrusionOk="0">
                  <a:moveTo>
                    <a:pt x="2822" y="0"/>
                  </a:moveTo>
                  <a:cubicBezTo>
                    <a:pt x="2043" y="0"/>
                    <a:pt x="1401" y="173"/>
                    <a:pt x="1068" y="463"/>
                  </a:cubicBezTo>
                  <a:cubicBezTo>
                    <a:pt x="67" y="1397"/>
                    <a:pt x="1" y="2031"/>
                    <a:pt x="534" y="3165"/>
                  </a:cubicBezTo>
                  <a:cubicBezTo>
                    <a:pt x="1035" y="4299"/>
                    <a:pt x="4304" y="8068"/>
                    <a:pt x="5972" y="8769"/>
                  </a:cubicBezTo>
                  <a:cubicBezTo>
                    <a:pt x="6230" y="8878"/>
                    <a:pt x="6470" y="8929"/>
                    <a:pt x="6691" y="8929"/>
                  </a:cubicBezTo>
                  <a:cubicBezTo>
                    <a:pt x="8699" y="8929"/>
                    <a:pt x="9175" y="4781"/>
                    <a:pt x="7973" y="2798"/>
                  </a:cubicBezTo>
                  <a:cubicBezTo>
                    <a:pt x="6707" y="763"/>
                    <a:pt x="4460" y="0"/>
                    <a:pt x="2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a:off x="4568998" y="2262117"/>
              <a:ext cx="366389" cy="2055893"/>
            </a:xfrm>
            <a:custGeom>
              <a:avLst/>
              <a:gdLst/>
              <a:ahLst/>
              <a:cxnLst/>
              <a:rect l="l" t="t" r="r" b="b"/>
              <a:pathLst>
                <a:path w="13144" h="73754" extrusionOk="0">
                  <a:moveTo>
                    <a:pt x="2769" y="0"/>
                  </a:moveTo>
                  <a:cubicBezTo>
                    <a:pt x="2769" y="0"/>
                    <a:pt x="1" y="26853"/>
                    <a:pt x="234" y="37494"/>
                  </a:cubicBezTo>
                  <a:cubicBezTo>
                    <a:pt x="468" y="48535"/>
                    <a:pt x="4537" y="73753"/>
                    <a:pt x="4537" y="73753"/>
                  </a:cubicBezTo>
                  <a:lnTo>
                    <a:pt x="9241" y="73753"/>
                  </a:lnTo>
                  <a:cubicBezTo>
                    <a:pt x="9241" y="73753"/>
                    <a:pt x="8507" y="49169"/>
                    <a:pt x="8907" y="38328"/>
                  </a:cubicBezTo>
                  <a:cubicBezTo>
                    <a:pt x="9407" y="26486"/>
                    <a:pt x="13143" y="0"/>
                    <a:pt x="13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p:cNvSpPr/>
            <p:nvPr/>
          </p:nvSpPr>
          <p:spPr>
            <a:xfrm>
              <a:off x="4672223" y="4267814"/>
              <a:ext cx="172964" cy="54914"/>
            </a:xfrm>
            <a:custGeom>
              <a:avLst/>
              <a:gdLst/>
              <a:ahLst/>
              <a:cxnLst/>
              <a:rect l="l" t="t" r="r" b="b"/>
              <a:pathLst>
                <a:path w="6205" h="1970" extrusionOk="0">
                  <a:moveTo>
                    <a:pt x="6205" y="1"/>
                  </a:moveTo>
                  <a:lnTo>
                    <a:pt x="0" y="201"/>
                  </a:lnTo>
                  <a:lnTo>
                    <a:pt x="434" y="1969"/>
                  </a:lnTo>
                  <a:lnTo>
                    <a:pt x="5938" y="1969"/>
                  </a:lnTo>
                  <a:lnTo>
                    <a:pt x="6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4718719" y="2401830"/>
              <a:ext cx="182275" cy="729712"/>
            </a:xfrm>
            <a:custGeom>
              <a:avLst/>
              <a:gdLst/>
              <a:ahLst/>
              <a:cxnLst/>
              <a:rect l="l" t="t" r="r" b="b"/>
              <a:pathLst>
                <a:path w="6539" h="26178" extrusionOk="0">
                  <a:moveTo>
                    <a:pt x="4977" y="1"/>
                  </a:moveTo>
                  <a:cubicBezTo>
                    <a:pt x="4564" y="1"/>
                    <a:pt x="4076" y="501"/>
                    <a:pt x="3503" y="1660"/>
                  </a:cubicBezTo>
                  <a:cubicBezTo>
                    <a:pt x="0" y="8665"/>
                    <a:pt x="2802" y="21407"/>
                    <a:pt x="4036" y="26177"/>
                  </a:cubicBezTo>
                  <a:cubicBezTo>
                    <a:pt x="4637" y="19039"/>
                    <a:pt x="5704" y="10333"/>
                    <a:pt x="6538" y="3895"/>
                  </a:cubicBezTo>
                  <a:cubicBezTo>
                    <a:pt x="6217" y="1604"/>
                    <a:pt x="5717" y="1"/>
                    <a:pt x="4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a:off x="4750331" y="2261197"/>
              <a:ext cx="550475" cy="2030777"/>
            </a:xfrm>
            <a:custGeom>
              <a:avLst/>
              <a:gdLst/>
              <a:ahLst/>
              <a:cxnLst/>
              <a:rect l="l" t="t" r="r" b="b"/>
              <a:pathLst>
                <a:path w="19748" h="72853" extrusionOk="0">
                  <a:moveTo>
                    <a:pt x="10408" y="0"/>
                  </a:moveTo>
                  <a:lnTo>
                    <a:pt x="0" y="33"/>
                  </a:lnTo>
                  <a:cubicBezTo>
                    <a:pt x="0" y="33"/>
                    <a:pt x="3203" y="27953"/>
                    <a:pt x="5638" y="36893"/>
                  </a:cubicBezTo>
                  <a:cubicBezTo>
                    <a:pt x="8506" y="47534"/>
                    <a:pt x="15044" y="72852"/>
                    <a:pt x="15044" y="72852"/>
                  </a:cubicBezTo>
                  <a:lnTo>
                    <a:pt x="19748" y="72218"/>
                  </a:lnTo>
                  <a:cubicBezTo>
                    <a:pt x="19748" y="72218"/>
                    <a:pt x="15545" y="44098"/>
                    <a:pt x="14177" y="38227"/>
                  </a:cubicBezTo>
                  <a:cubicBezTo>
                    <a:pt x="11208" y="25719"/>
                    <a:pt x="14177" y="7839"/>
                    <a:pt x="10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p:cNvSpPr/>
            <p:nvPr/>
          </p:nvSpPr>
          <p:spPr>
            <a:xfrm>
              <a:off x="5129694" y="4217610"/>
              <a:ext cx="190665" cy="82789"/>
            </a:xfrm>
            <a:custGeom>
              <a:avLst/>
              <a:gdLst/>
              <a:ahLst/>
              <a:cxnLst/>
              <a:rect l="l" t="t" r="r" b="b"/>
              <a:pathLst>
                <a:path w="6840" h="2970" extrusionOk="0">
                  <a:moveTo>
                    <a:pt x="6839" y="1"/>
                  </a:moveTo>
                  <a:lnTo>
                    <a:pt x="1" y="1235"/>
                  </a:lnTo>
                  <a:lnTo>
                    <a:pt x="868" y="2969"/>
                  </a:lnTo>
                  <a:lnTo>
                    <a:pt x="6739" y="2202"/>
                  </a:lnTo>
                  <a:lnTo>
                    <a:pt x="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p:nvPr/>
          </p:nvSpPr>
          <p:spPr>
            <a:xfrm>
              <a:off x="4809846" y="1331229"/>
              <a:ext cx="21408" cy="28126"/>
            </a:xfrm>
            <a:custGeom>
              <a:avLst/>
              <a:gdLst/>
              <a:ahLst/>
              <a:cxnLst/>
              <a:rect l="l" t="t" r="r" b="b"/>
              <a:pathLst>
                <a:path w="768" h="1009" extrusionOk="0">
                  <a:moveTo>
                    <a:pt x="430" y="0"/>
                  </a:moveTo>
                  <a:cubicBezTo>
                    <a:pt x="272" y="0"/>
                    <a:pt x="98" y="190"/>
                    <a:pt x="67" y="438"/>
                  </a:cubicBezTo>
                  <a:cubicBezTo>
                    <a:pt x="0" y="704"/>
                    <a:pt x="134" y="971"/>
                    <a:pt x="300" y="1005"/>
                  </a:cubicBezTo>
                  <a:cubicBezTo>
                    <a:pt x="315" y="1007"/>
                    <a:pt x="329" y="1008"/>
                    <a:pt x="344" y="1008"/>
                  </a:cubicBezTo>
                  <a:cubicBezTo>
                    <a:pt x="524" y="1008"/>
                    <a:pt x="672" y="816"/>
                    <a:pt x="734" y="538"/>
                  </a:cubicBezTo>
                  <a:cubicBezTo>
                    <a:pt x="767" y="271"/>
                    <a:pt x="667" y="4"/>
                    <a:pt x="467" y="4"/>
                  </a:cubicBezTo>
                  <a:cubicBezTo>
                    <a:pt x="455" y="1"/>
                    <a:pt x="442"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a:off x="4723347" y="1315424"/>
              <a:ext cx="20488" cy="28126"/>
            </a:xfrm>
            <a:custGeom>
              <a:avLst/>
              <a:gdLst/>
              <a:ahLst/>
              <a:cxnLst/>
              <a:rect l="l" t="t" r="r" b="b"/>
              <a:pathLst>
                <a:path w="735" h="1009" extrusionOk="0">
                  <a:moveTo>
                    <a:pt x="424" y="0"/>
                  </a:moveTo>
                  <a:cubicBezTo>
                    <a:pt x="239" y="0"/>
                    <a:pt x="65" y="190"/>
                    <a:pt x="34" y="437"/>
                  </a:cubicBezTo>
                  <a:cubicBezTo>
                    <a:pt x="1" y="738"/>
                    <a:pt x="101" y="971"/>
                    <a:pt x="268" y="1005"/>
                  </a:cubicBezTo>
                  <a:cubicBezTo>
                    <a:pt x="282" y="1007"/>
                    <a:pt x="297" y="1008"/>
                    <a:pt x="311" y="1008"/>
                  </a:cubicBezTo>
                  <a:cubicBezTo>
                    <a:pt x="492" y="1008"/>
                    <a:pt x="640" y="818"/>
                    <a:pt x="701" y="571"/>
                  </a:cubicBezTo>
                  <a:cubicBezTo>
                    <a:pt x="735" y="271"/>
                    <a:pt x="635" y="37"/>
                    <a:pt x="468" y="4"/>
                  </a:cubicBezTo>
                  <a:cubicBezTo>
                    <a:pt x="453" y="1"/>
                    <a:pt x="439"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4720559" y="1308064"/>
              <a:ext cx="17701" cy="10397"/>
            </a:xfrm>
            <a:custGeom>
              <a:avLst/>
              <a:gdLst/>
              <a:ahLst/>
              <a:cxnLst/>
              <a:rect l="l" t="t" r="r" b="b"/>
              <a:pathLst>
                <a:path w="635" h="373" extrusionOk="0">
                  <a:moveTo>
                    <a:pt x="1" y="1"/>
                  </a:moveTo>
                  <a:cubicBezTo>
                    <a:pt x="1" y="1"/>
                    <a:pt x="176" y="373"/>
                    <a:pt x="437" y="373"/>
                  </a:cubicBezTo>
                  <a:cubicBezTo>
                    <a:pt x="498" y="373"/>
                    <a:pt x="565" y="352"/>
                    <a:pt x="635" y="301"/>
                  </a:cubicBez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4727082" y="1348066"/>
              <a:ext cx="36293" cy="55025"/>
            </a:xfrm>
            <a:custGeom>
              <a:avLst/>
              <a:gdLst/>
              <a:ahLst/>
              <a:cxnLst/>
              <a:rect l="l" t="t" r="r" b="b"/>
              <a:pathLst>
                <a:path w="1302" h="1974" extrusionOk="0">
                  <a:moveTo>
                    <a:pt x="1301" y="0"/>
                  </a:moveTo>
                  <a:cubicBezTo>
                    <a:pt x="934" y="601"/>
                    <a:pt x="501" y="1134"/>
                    <a:pt x="0" y="1601"/>
                  </a:cubicBezTo>
                  <a:cubicBezTo>
                    <a:pt x="240" y="1841"/>
                    <a:pt x="534" y="1973"/>
                    <a:pt x="858" y="1973"/>
                  </a:cubicBezTo>
                  <a:cubicBezTo>
                    <a:pt x="894" y="1973"/>
                    <a:pt x="931" y="1972"/>
                    <a:pt x="968" y="1968"/>
                  </a:cubicBezTo>
                  <a:lnTo>
                    <a:pt x="1301" y="0"/>
                  </a:lnTo>
                  <a:close/>
                </a:path>
              </a:pathLst>
            </a:custGeom>
            <a:solidFill>
              <a:srgbClr val="ED84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4773579" y="1418035"/>
              <a:ext cx="61381" cy="21185"/>
            </a:xfrm>
            <a:custGeom>
              <a:avLst/>
              <a:gdLst/>
              <a:ahLst/>
              <a:cxnLst/>
              <a:rect l="l" t="t" r="r" b="b"/>
              <a:pathLst>
                <a:path w="2202" h="760" extrusionOk="0">
                  <a:moveTo>
                    <a:pt x="2102" y="0"/>
                  </a:moveTo>
                  <a:cubicBezTo>
                    <a:pt x="2077" y="0"/>
                    <a:pt x="2052" y="9"/>
                    <a:pt x="2035" y="25"/>
                  </a:cubicBezTo>
                  <a:cubicBezTo>
                    <a:pt x="1637" y="397"/>
                    <a:pt x="1091" y="600"/>
                    <a:pt x="531" y="600"/>
                  </a:cubicBezTo>
                  <a:cubicBezTo>
                    <a:pt x="388" y="600"/>
                    <a:pt x="243" y="586"/>
                    <a:pt x="100" y="559"/>
                  </a:cubicBezTo>
                  <a:cubicBezTo>
                    <a:pt x="67" y="559"/>
                    <a:pt x="34" y="593"/>
                    <a:pt x="0" y="626"/>
                  </a:cubicBezTo>
                  <a:cubicBezTo>
                    <a:pt x="0" y="659"/>
                    <a:pt x="34" y="726"/>
                    <a:pt x="67" y="726"/>
                  </a:cubicBezTo>
                  <a:cubicBezTo>
                    <a:pt x="234" y="759"/>
                    <a:pt x="400" y="759"/>
                    <a:pt x="534" y="759"/>
                  </a:cubicBezTo>
                  <a:cubicBezTo>
                    <a:pt x="1134" y="759"/>
                    <a:pt x="1735" y="526"/>
                    <a:pt x="2168" y="126"/>
                  </a:cubicBezTo>
                  <a:cubicBezTo>
                    <a:pt x="2202" y="92"/>
                    <a:pt x="2202" y="59"/>
                    <a:pt x="2168" y="25"/>
                  </a:cubicBezTo>
                  <a:cubicBezTo>
                    <a:pt x="2152" y="9"/>
                    <a:pt x="2127" y="0"/>
                    <a:pt x="2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4921210" y="1361670"/>
              <a:ext cx="89507" cy="83095"/>
            </a:xfrm>
            <a:custGeom>
              <a:avLst/>
              <a:gdLst/>
              <a:ahLst/>
              <a:cxnLst/>
              <a:rect l="l" t="t" r="r" b="b"/>
              <a:pathLst>
                <a:path w="3211" h="2981" extrusionOk="0">
                  <a:moveTo>
                    <a:pt x="1853" y="0"/>
                  </a:moveTo>
                  <a:cubicBezTo>
                    <a:pt x="1085" y="0"/>
                    <a:pt x="427" y="893"/>
                    <a:pt x="208" y="1580"/>
                  </a:cubicBezTo>
                  <a:cubicBezTo>
                    <a:pt x="0" y="2294"/>
                    <a:pt x="269" y="2980"/>
                    <a:pt x="943" y="2980"/>
                  </a:cubicBezTo>
                  <a:cubicBezTo>
                    <a:pt x="1025" y="2980"/>
                    <a:pt x="1114" y="2970"/>
                    <a:pt x="1209" y="2948"/>
                  </a:cubicBezTo>
                  <a:cubicBezTo>
                    <a:pt x="1843" y="2748"/>
                    <a:pt x="2410" y="2348"/>
                    <a:pt x="2743" y="1781"/>
                  </a:cubicBezTo>
                  <a:cubicBezTo>
                    <a:pt x="3210" y="1080"/>
                    <a:pt x="2810" y="146"/>
                    <a:pt x="2009" y="13"/>
                  </a:cubicBezTo>
                  <a:cubicBezTo>
                    <a:pt x="1957" y="4"/>
                    <a:pt x="1905" y="0"/>
                    <a:pt x="1853" y="0"/>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827491" y="1288300"/>
              <a:ext cx="40029" cy="31889"/>
            </a:xfrm>
            <a:custGeom>
              <a:avLst/>
              <a:gdLst/>
              <a:ahLst/>
              <a:cxnLst/>
              <a:rect l="l" t="t" r="r" b="b"/>
              <a:pathLst>
                <a:path w="1436" h="1144" extrusionOk="0">
                  <a:moveTo>
                    <a:pt x="151" y="1"/>
                  </a:moveTo>
                  <a:cubicBezTo>
                    <a:pt x="79" y="1"/>
                    <a:pt x="34" y="61"/>
                    <a:pt x="34" y="143"/>
                  </a:cubicBezTo>
                  <a:cubicBezTo>
                    <a:pt x="1" y="243"/>
                    <a:pt x="68" y="310"/>
                    <a:pt x="168" y="310"/>
                  </a:cubicBezTo>
                  <a:cubicBezTo>
                    <a:pt x="568" y="410"/>
                    <a:pt x="935" y="677"/>
                    <a:pt x="1102" y="1044"/>
                  </a:cubicBezTo>
                  <a:cubicBezTo>
                    <a:pt x="1135" y="1110"/>
                    <a:pt x="1168" y="1110"/>
                    <a:pt x="1202" y="1144"/>
                  </a:cubicBezTo>
                  <a:lnTo>
                    <a:pt x="1335" y="1144"/>
                  </a:lnTo>
                  <a:cubicBezTo>
                    <a:pt x="1402" y="1077"/>
                    <a:pt x="1435" y="977"/>
                    <a:pt x="1402" y="910"/>
                  </a:cubicBezTo>
                  <a:cubicBezTo>
                    <a:pt x="1168" y="410"/>
                    <a:pt x="735" y="76"/>
                    <a:pt x="201" y="9"/>
                  </a:cubicBezTo>
                  <a:cubicBezTo>
                    <a:pt x="183" y="4"/>
                    <a:pt x="167" y="1"/>
                    <a:pt x="1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4705701" y="1261233"/>
              <a:ext cx="45576" cy="22690"/>
            </a:xfrm>
            <a:custGeom>
              <a:avLst/>
              <a:gdLst/>
              <a:ahLst/>
              <a:cxnLst/>
              <a:rect l="l" t="t" r="r" b="b"/>
              <a:pathLst>
                <a:path w="1635" h="814" extrusionOk="0">
                  <a:moveTo>
                    <a:pt x="1298" y="0"/>
                  </a:moveTo>
                  <a:cubicBezTo>
                    <a:pt x="835" y="0"/>
                    <a:pt x="387" y="197"/>
                    <a:pt x="67" y="547"/>
                  </a:cubicBezTo>
                  <a:cubicBezTo>
                    <a:pt x="0" y="614"/>
                    <a:pt x="0" y="714"/>
                    <a:pt x="67" y="780"/>
                  </a:cubicBezTo>
                  <a:cubicBezTo>
                    <a:pt x="100" y="814"/>
                    <a:pt x="134" y="814"/>
                    <a:pt x="200" y="814"/>
                  </a:cubicBezTo>
                  <a:cubicBezTo>
                    <a:pt x="234" y="814"/>
                    <a:pt x="267" y="780"/>
                    <a:pt x="300" y="747"/>
                  </a:cubicBezTo>
                  <a:cubicBezTo>
                    <a:pt x="556" y="491"/>
                    <a:pt x="885" y="332"/>
                    <a:pt x="1245" y="332"/>
                  </a:cubicBezTo>
                  <a:cubicBezTo>
                    <a:pt x="1307" y="332"/>
                    <a:pt x="1371" y="337"/>
                    <a:pt x="1434" y="347"/>
                  </a:cubicBezTo>
                  <a:cubicBezTo>
                    <a:pt x="1501" y="347"/>
                    <a:pt x="1601" y="313"/>
                    <a:pt x="1635" y="213"/>
                  </a:cubicBezTo>
                  <a:cubicBezTo>
                    <a:pt x="1635" y="113"/>
                    <a:pt x="1568" y="46"/>
                    <a:pt x="1501" y="13"/>
                  </a:cubicBezTo>
                  <a:cubicBezTo>
                    <a:pt x="1433" y="5"/>
                    <a:pt x="1366"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5157597" y="4404072"/>
              <a:ext cx="52098" cy="23108"/>
            </a:xfrm>
            <a:custGeom>
              <a:avLst/>
              <a:gdLst/>
              <a:ahLst/>
              <a:cxnLst/>
              <a:rect l="l" t="t" r="r" b="b"/>
              <a:pathLst>
                <a:path w="1869" h="829" extrusionOk="0">
                  <a:moveTo>
                    <a:pt x="550" y="154"/>
                  </a:moveTo>
                  <a:cubicBezTo>
                    <a:pt x="842" y="154"/>
                    <a:pt x="1257" y="228"/>
                    <a:pt x="1568" y="317"/>
                  </a:cubicBezTo>
                  <a:lnTo>
                    <a:pt x="1568" y="350"/>
                  </a:lnTo>
                  <a:cubicBezTo>
                    <a:pt x="1171" y="549"/>
                    <a:pt x="811" y="655"/>
                    <a:pt x="570" y="655"/>
                  </a:cubicBezTo>
                  <a:cubicBezTo>
                    <a:pt x="487" y="655"/>
                    <a:pt x="419" y="642"/>
                    <a:pt x="368" y="617"/>
                  </a:cubicBezTo>
                  <a:cubicBezTo>
                    <a:pt x="268" y="550"/>
                    <a:pt x="201" y="450"/>
                    <a:pt x="201" y="350"/>
                  </a:cubicBezTo>
                  <a:cubicBezTo>
                    <a:pt x="201" y="317"/>
                    <a:pt x="201" y="250"/>
                    <a:pt x="234" y="217"/>
                  </a:cubicBezTo>
                  <a:cubicBezTo>
                    <a:pt x="290" y="172"/>
                    <a:pt x="405" y="154"/>
                    <a:pt x="550" y="154"/>
                  </a:cubicBezTo>
                  <a:close/>
                  <a:moveTo>
                    <a:pt x="582" y="0"/>
                  </a:moveTo>
                  <a:cubicBezTo>
                    <a:pt x="393" y="0"/>
                    <a:pt x="229" y="32"/>
                    <a:pt x="134" y="117"/>
                  </a:cubicBezTo>
                  <a:cubicBezTo>
                    <a:pt x="67" y="183"/>
                    <a:pt x="1" y="283"/>
                    <a:pt x="34" y="383"/>
                  </a:cubicBezTo>
                  <a:cubicBezTo>
                    <a:pt x="34" y="517"/>
                    <a:pt x="134" y="650"/>
                    <a:pt x="234" y="750"/>
                  </a:cubicBezTo>
                  <a:lnTo>
                    <a:pt x="268" y="784"/>
                  </a:lnTo>
                  <a:cubicBezTo>
                    <a:pt x="343" y="815"/>
                    <a:pt x="430" y="829"/>
                    <a:pt x="524" y="829"/>
                  </a:cubicBezTo>
                  <a:cubicBezTo>
                    <a:pt x="932" y="829"/>
                    <a:pt x="1477" y="573"/>
                    <a:pt x="1802" y="383"/>
                  </a:cubicBezTo>
                  <a:cubicBezTo>
                    <a:pt x="1835" y="350"/>
                    <a:pt x="1869" y="350"/>
                    <a:pt x="1869" y="317"/>
                  </a:cubicBezTo>
                  <a:cubicBezTo>
                    <a:pt x="1869" y="283"/>
                    <a:pt x="1835" y="250"/>
                    <a:pt x="1802" y="250"/>
                  </a:cubicBezTo>
                  <a:cubicBezTo>
                    <a:pt x="1706" y="202"/>
                    <a:pt x="1062"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5172483" y="4376865"/>
              <a:ext cx="37213" cy="37910"/>
            </a:xfrm>
            <a:custGeom>
              <a:avLst/>
              <a:gdLst/>
              <a:ahLst/>
              <a:cxnLst/>
              <a:rect l="l" t="t" r="r" b="b"/>
              <a:pathLst>
                <a:path w="1335" h="1360" extrusionOk="0">
                  <a:moveTo>
                    <a:pt x="397" y="167"/>
                  </a:moveTo>
                  <a:cubicBezTo>
                    <a:pt x="434" y="167"/>
                    <a:pt x="467" y="175"/>
                    <a:pt x="501" y="192"/>
                  </a:cubicBezTo>
                  <a:cubicBezTo>
                    <a:pt x="534" y="192"/>
                    <a:pt x="534" y="192"/>
                    <a:pt x="567" y="225"/>
                  </a:cubicBezTo>
                  <a:cubicBezTo>
                    <a:pt x="834" y="459"/>
                    <a:pt x="1034" y="792"/>
                    <a:pt x="1135" y="1159"/>
                  </a:cubicBezTo>
                  <a:cubicBezTo>
                    <a:pt x="734" y="992"/>
                    <a:pt x="201" y="559"/>
                    <a:pt x="167" y="325"/>
                  </a:cubicBezTo>
                  <a:cubicBezTo>
                    <a:pt x="167" y="292"/>
                    <a:pt x="167" y="225"/>
                    <a:pt x="267" y="192"/>
                  </a:cubicBezTo>
                  <a:cubicBezTo>
                    <a:pt x="317" y="175"/>
                    <a:pt x="359" y="167"/>
                    <a:pt x="397" y="167"/>
                  </a:cubicBezTo>
                  <a:close/>
                  <a:moveTo>
                    <a:pt x="397" y="0"/>
                  </a:moveTo>
                  <a:cubicBezTo>
                    <a:pt x="334" y="0"/>
                    <a:pt x="267" y="8"/>
                    <a:pt x="201" y="25"/>
                  </a:cubicBezTo>
                  <a:cubicBezTo>
                    <a:pt x="67" y="58"/>
                    <a:pt x="0" y="192"/>
                    <a:pt x="0" y="325"/>
                  </a:cubicBezTo>
                  <a:cubicBezTo>
                    <a:pt x="34" y="592"/>
                    <a:pt x="367" y="892"/>
                    <a:pt x="701" y="1126"/>
                  </a:cubicBezTo>
                  <a:cubicBezTo>
                    <a:pt x="868" y="1226"/>
                    <a:pt x="1068" y="1293"/>
                    <a:pt x="1268" y="1359"/>
                  </a:cubicBezTo>
                  <a:cubicBezTo>
                    <a:pt x="1268" y="1359"/>
                    <a:pt x="1301" y="1359"/>
                    <a:pt x="1335" y="1326"/>
                  </a:cubicBezTo>
                  <a:cubicBezTo>
                    <a:pt x="1335" y="1326"/>
                    <a:pt x="1335" y="1293"/>
                    <a:pt x="1335" y="1259"/>
                  </a:cubicBezTo>
                  <a:cubicBezTo>
                    <a:pt x="1335" y="1226"/>
                    <a:pt x="1034" y="259"/>
                    <a:pt x="567" y="25"/>
                  </a:cubicBezTo>
                  <a:cubicBezTo>
                    <a:pt x="517" y="8"/>
                    <a:pt x="459"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651762" y="4430219"/>
              <a:ext cx="60461" cy="25478"/>
            </a:xfrm>
            <a:custGeom>
              <a:avLst/>
              <a:gdLst/>
              <a:ahLst/>
              <a:cxnLst/>
              <a:rect l="l" t="t" r="r" b="b"/>
              <a:pathLst>
                <a:path w="2169" h="914" extrusionOk="0">
                  <a:moveTo>
                    <a:pt x="367" y="179"/>
                  </a:moveTo>
                  <a:cubicBezTo>
                    <a:pt x="868" y="246"/>
                    <a:pt x="1368" y="413"/>
                    <a:pt x="1835" y="680"/>
                  </a:cubicBezTo>
                  <a:cubicBezTo>
                    <a:pt x="1547" y="717"/>
                    <a:pt x="1283" y="736"/>
                    <a:pt x="1055" y="736"/>
                  </a:cubicBezTo>
                  <a:cubicBezTo>
                    <a:pt x="674" y="736"/>
                    <a:pt x="392" y="684"/>
                    <a:pt x="267" y="580"/>
                  </a:cubicBezTo>
                  <a:cubicBezTo>
                    <a:pt x="201" y="513"/>
                    <a:pt x="167" y="413"/>
                    <a:pt x="167" y="313"/>
                  </a:cubicBezTo>
                  <a:cubicBezTo>
                    <a:pt x="167" y="279"/>
                    <a:pt x="201" y="246"/>
                    <a:pt x="234" y="213"/>
                  </a:cubicBezTo>
                  <a:cubicBezTo>
                    <a:pt x="267" y="179"/>
                    <a:pt x="334" y="179"/>
                    <a:pt x="367" y="179"/>
                  </a:cubicBezTo>
                  <a:close/>
                  <a:moveTo>
                    <a:pt x="381" y="0"/>
                  </a:moveTo>
                  <a:cubicBezTo>
                    <a:pt x="295" y="0"/>
                    <a:pt x="222" y="14"/>
                    <a:pt x="167" y="46"/>
                  </a:cubicBezTo>
                  <a:cubicBezTo>
                    <a:pt x="67" y="113"/>
                    <a:pt x="34" y="179"/>
                    <a:pt x="34" y="279"/>
                  </a:cubicBezTo>
                  <a:cubicBezTo>
                    <a:pt x="0" y="446"/>
                    <a:pt x="67" y="580"/>
                    <a:pt x="167" y="680"/>
                  </a:cubicBezTo>
                  <a:cubicBezTo>
                    <a:pt x="401" y="846"/>
                    <a:pt x="701" y="913"/>
                    <a:pt x="1001" y="913"/>
                  </a:cubicBezTo>
                  <a:cubicBezTo>
                    <a:pt x="1368" y="880"/>
                    <a:pt x="1735" y="846"/>
                    <a:pt x="2102" y="780"/>
                  </a:cubicBezTo>
                  <a:cubicBezTo>
                    <a:pt x="2135" y="746"/>
                    <a:pt x="2169" y="746"/>
                    <a:pt x="2169" y="713"/>
                  </a:cubicBezTo>
                  <a:cubicBezTo>
                    <a:pt x="2169" y="680"/>
                    <a:pt x="2169" y="613"/>
                    <a:pt x="2135" y="613"/>
                  </a:cubicBezTo>
                  <a:cubicBezTo>
                    <a:pt x="1991" y="555"/>
                    <a:pt x="927"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4673142" y="4408225"/>
              <a:ext cx="38161" cy="43736"/>
            </a:xfrm>
            <a:custGeom>
              <a:avLst/>
              <a:gdLst/>
              <a:ahLst/>
              <a:cxnLst/>
              <a:rect l="l" t="t" r="r" b="b"/>
              <a:pathLst>
                <a:path w="1369" h="1569" extrusionOk="0">
                  <a:moveTo>
                    <a:pt x="468" y="168"/>
                  </a:moveTo>
                  <a:cubicBezTo>
                    <a:pt x="568" y="168"/>
                    <a:pt x="668" y="201"/>
                    <a:pt x="734" y="268"/>
                  </a:cubicBezTo>
                  <a:cubicBezTo>
                    <a:pt x="1001" y="568"/>
                    <a:pt x="1168" y="935"/>
                    <a:pt x="1201" y="1335"/>
                  </a:cubicBezTo>
                  <a:cubicBezTo>
                    <a:pt x="768" y="1102"/>
                    <a:pt x="201" y="501"/>
                    <a:pt x="267" y="268"/>
                  </a:cubicBezTo>
                  <a:cubicBezTo>
                    <a:pt x="267" y="234"/>
                    <a:pt x="267" y="168"/>
                    <a:pt x="401" y="168"/>
                  </a:cubicBezTo>
                  <a:close/>
                  <a:moveTo>
                    <a:pt x="401" y="1"/>
                  </a:moveTo>
                  <a:cubicBezTo>
                    <a:pt x="167" y="34"/>
                    <a:pt x="101" y="134"/>
                    <a:pt x="101" y="234"/>
                  </a:cubicBezTo>
                  <a:cubicBezTo>
                    <a:pt x="1" y="635"/>
                    <a:pt x="835" y="1402"/>
                    <a:pt x="1268" y="1569"/>
                  </a:cubicBezTo>
                  <a:lnTo>
                    <a:pt x="1335" y="1569"/>
                  </a:lnTo>
                  <a:cubicBezTo>
                    <a:pt x="1368" y="1535"/>
                    <a:pt x="1368" y="1502"/>
                    <a:pt x="1368" y="1502"/>
                  </a:cubicBezTo>
                  <a:cubicBezTo>
                    <a:pt x="1368" y="1435"/>
                    <a:pt x="1302" y="501"/>
                    <a:pt x="868" y="134"/>
                  </a:cubicBezTo>
                  <a:cubicBezTo>
                    <a:pt x="734" y="34"/>
                    <a:pt x="568"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4634088" y="2235161"/>
              <a:ext cx="424035" cy="43708"/>
            </a:xfrm>
            <a:custGeom>
              <a:avLst/>
              <a:gdLst/>
              <a:ahLst/>
              <a:cxnLst/>
              <a:rect l="l" t="t" r="r" b="b"/>
              <a:pathLst>
                <a:path w="15212" h="1568" extrusionOk="0">
                  <a:moveTo>
                    <a:pt x="234" y="0"/>
                  </a:moveTo>
                  <a:cubicBezTo>
                    <a:pt x="101" y="0"/>
                    <a:pt x="1" y="100"/>
                    <a:pt x="1" y="167"/>
                  </a:cubicBezTo>
                  <a:lnTo>
                    <a:pt x="101" y="1434"/>
                  </a:lnTo>
                  <a:cubicBezTo>
                    <a:pt x="134" y="1501"/>
                    <a:pt x="234" y="1568"/>
                    <a:pt x="368" y="1568"/>
                  </a:cubicBezTo>
                  <a:lnTo>
                    <a:pt x="14945" y="1568"/>
                  </a:lnTo>
                  <a:cubicBezTo>
                    <a:pt x="15078" y="1568"/>
                    <a:pt x="15211" y="1468"/>
                    <a:pt x="15178" y="1368"/>
                  </a:cubicBezTo>
                  <a:lnTo>
                    <a:pt x="14811" y="134"/>
                  </a:lnTo>
                  <a:cubicBezTo>
                    <a:pt x="14744" y="33"/>
                    <a:pt x="14644" y="0"/>
                    <a:pt x="145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4984655" y="2231425"/>
              <a:ext cx="23276" cy="52098"/>
            </a:xfrm>
            <a:custGeom>
              <a:avLst/>
              <a:gdLst/>
              <a:ahLst/>
              <a:cxnLst/>
              <a:rect l="l" t="t" r="r" b="b"/>
              <a:pathLst>
                <a:path w="835" h="1869" extrusionOk="0">
                  <a:moveTo>
                    <a:pt x="134" y="1"/>
                  </a:moveTo>
                  <a:cubicBezTo>
                    <a:pt x="34" y="1"/>
                    <a:pt x="0" y="67"/>
                    <a:pt x="0" y="101"/>
                  </a:cubicBezTo>
                  <a:lnTo>
                    <a:pt x="167" y="1769"/>
                  </a:lnTo>
                  <a:cubicBezTo>
                    <a:pt x="167" y="1835"/>
                    <a:pt x="234" y="1869"/>
                    <a:pt x="334" y="1869"/>
                  </a:cubicBezTo>
                  <a:lnTo>
                    <a:pt x="701" y="1869"/>
                  </a:lnTo>
                  <a:cubicBezTo>
                    <a:pt x="767" y="1869"/>
                    <a:pt x="834" y="1835"/>
                    <a:pt x="834" y="1769"/>
                  </a:cubicBezTo>
                  <a:lnTo>
                    <a:pt x="667" y="101"/>
                  </a:lnTo>
                  <a:cubicBezTo>
                    <a:pt x="667" y="67"/>
                    <a:pt x="567" y="1"/>
                    <a:pt x="501"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4664780" y="2231425"/>
              <a:ext cx="24196" cy="52098"/>
            </a:xfrm>
            <a:custGeom>
              <a:avLst/>
              <a:gdLst/>
              <a:ahLst/>
              <a:cxnLst/>
              <a:rect l="l" t="t" r="r" b="b"/>
              <a:pathLst>
                <a:path w="868" h="1869" extrusionOk="0">
                  <a:moveTo>
                    <a:pt x="134" y="1"/>
                  </a:moveTo>
                  <a:cubicBezTo>
                    <a:pt x="34" y="1"/>
                    <a:pt x="0" y="67"/>
                    <a:pt x="0" y="101"/>
                  </a:cubicBezTo>
                  <a:lnTo>
                    <a:pt x="167" y="1769"/>
                  </a:lnTo>
                  <a:cubicBezTo>
                    <a:pt x="201" y="1835"/>
                    <a:pt x="267" y="1869"/>
                    <a:pt x="334" y="1869"/>
                  </a:cubicBezTo>
                  <a:lnTo>
                    <a:pt x="734" y="1869"/>
                  </a:lnTo>
                  <a:cubicBezTo>
                    <a:pt x="801" y="1869"/>
                    <a:pt x="868" y="1835"/>
                    <a:pt x="834" y="1769"/>
                  </a:cubicBezTo>
                  <a:lnTo>
                    <a:pt x="668" y="101"/>
                  </a:lnTo>
                  <a:cubicBezTo>
                    <a:pt x="668" y="67"/>
                    <a:pt x="601" y="1"/>
                    <a:pt x="501"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4823784" y="2231425"/>
              <a:ext cx="24196" cy="52098"/>
            </a:xfrm>
            <a:custGeom>
              <a:avLst/>
              <a:gdLst/>
              <a:ahLst/>
              <a:cxnLst/>
              <a:rect l="l" t="t" r="r" b="b"/>
              <a:pathLst>
                <a:path w="868" h="1869" extrusionOk="0">
                  <a:moveTo>
                    <a:pt x="134" y="1"/>
                  </a:moveTo>
                  <a:cubicBezTo>
                    <a:pt x="67" y="1"/>
                    <a:pt x="0" y="67"/>
                    <a:pt x="34" y="101"/>
                  </a:cubicBezTo>
                  <a:lnTo>
                    <a:pt x="201" y="1769"/>
                  </a:lnTo>
                  <a:cubicBezTo>
                    <a:pt x="201" y="1835"/>
                    <a:pt x="267" y="1869"/>
                    <a:pt x="334" y="1869"/>
                  </a:cubicBezTo>
                  <a:lnTo>
                    <a:pt x="734" y="1869"/>
                  </a:lnTo>
                  <a:cubicBezTo>
                    <a:pt x="801" y="1869"/>
                    <a:pt x="868" y="1835"/>
                    <a:pt x="868" y="1769"/>
                  </a:cubicBezTo>
                  <a:lnTo>
                    <a:pt x="668" y="101"/>
                  </a:lnTo>
                  <a:cubicBezTo>
                    <a:pt x="668" y="67"/>
                    <a:pt x="601" y="1"/>
                    <a:pt x="534"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4807978" y="1322950"/>
              <a:ext cx="17701" cy="10732"/>
            </a:xfrm>
            <a:custGeom>
              <a:avLst/>
              <a:gdLst/>
              <a:ahLst/>
              <a:cxnLst/>
              <a:rect l="l" t="t" r="r" b="b"/>
              <a:pathLst>
                <a:path w="635" h="385" extrusionOk="0">
                  <a:moveTo>
                    <a:pt x="0" y="1"/>
                  </a:moveTo>
                  <a:cubicBezTo>
                    <a:pt x="0" y="1"/>
                    <a:pt x="150" y="385"/>
                    <a:pt x="415" y="385"/>
                  </a:cubicBezTo>
                  <a:cubicBezTo>
                    <a:pt x="481" y="385"/>
                    <a:pt x="554" y="361"/>
                    <a:pt x="634" y="301"/>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4900972" y="2184928"/>
              <a:ext cx="181327" cy="65283"/>
            </a:xfrm>
            <a:custGeom>
              <a:avLst/>
              <a:gdLst/>
              <a:ahLst/>
              <a:cxnLst/>
              <a:rect l="l" t="t" r="r" b="b"/>
              <a:pathLst>
                <a:path w="6505" h="2342" extrusionOk="0">
                  <a:moveTo>
                    <a:pt x="0" y="1"/>
                  </a:moveTo>
                  <a:cubicBezTo>
                    <a:pt x="33" y="701"/>
                    <a:pt x="134" y="1402"/>
                    <a:pt x="334" y="2069"/>
                  </a:cubicBezTo>
                  <a:cubicBezTo>
                    <a:pt x="941" y="2272"/>
                    <a:pt x="2260" y="2342"/>
                    <a:pt x="3584" y="2342"/>
                  </a:cubicBezTo>
                  <a:cubicBezTo>
                    <a:pt x="4658" y="2342"/>
                    <a:pt x="5736" y="2296"/>
                    <a:pt x="6438" y="2236"/>
                  </a:cubicBezTo>
                  <a:lnTo>
                    <a:pt x="6405" y="2136"/>
                  </a:lnTo>
                  <a:lnTo>
                    <a:pt x="6505" y="11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5065551" y="1832521"/>
              <a:ext cx="54886" cy="204603"/>
            </a:xfrm>
            <a:custGeom>
              <a:avLst/>
              <a:gdLst/>
              <a:ahLst/>
              <a:cxnLst/>
              <a:rect l="l" t="t" r="r" b="b"/>
              <a:pathLst>
                <a:path w="1969" h="7340" extrusionOk="0">
                  <a:moveTo>
                    <a:pt x="0" y="0"/>
                  </a:moveTo>
                  <a:cubicBezTo>
                    <a:pt x="0" y="1935"/>
                    <a:pt x="367" y="5204"/>
                    <a:pt x="1301" y="7339"/>
                  </a:cubicBezTo>
                  <a:cubicBezTo>
                    <a:pt x="1535" y="5104"/>
                    <a:pt x="1768" y="3003"/>
                    <a:pt x="1968" y="116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4809846" y="1689546"/>
              <a:ext cx="85548" cy="2086360"/>
            </a:xfrm>
            <a:custGeom>
              <a:avLst/>
              <a:gdLst/>
              <a:ahLst/>
              <a:cxnLst/>
              <a:rect l="l" t="t" r="r" b="b"/>
              <a:pathLst>
                <a:path w="3069" h="74847" extrusionOk="0">
                  <a:moveTo>
                    <a:pt x="517" y="1"/>
                  </a:moveTo>
                  <a:cubicBezTo>
                    <a:pt x="459" y="1"/>
                    <a:pt x="400" y="42"/>
                    <a:pt x="400" y="126"/>
                  </a:cubicBezTo>
                  <a:cubicBezTo>
                    <a:pt x="400" y="193"/>
                    <a:pt x="134" y="6731"/>
                    <a:pt x="67" y="20707"/>
                  </a:cubicBezTo>
                  <a:cubicBezTo>
                    <a:pt x="0" y="43724"/>
                    <a:pt x="2802" y="74446"/>
                    <a:pt x="2835" y="74746"/>
                  </a:cubicBezTo>
                  <a:cubicBezTo>
                    <a:pt x="2835" y="74813"/>
                    <a:pt x="2902" y="74846"/>
                    <a:pt x="2936" y="74846"/>
                  </a:cubicBezTo>
                  <a:lnTo>
                    <a:pt x="2969" y="74846"/>
                  </a:lnTo>
                  <a:cubicBezTo>
                    <a:pt x="3036" y="74846"/>
                    <a:pt x="3069" y="74779"/>
                    <a:pt x="3069" y="74713"/>
                  </a:cubicBezTo>
                  <a:cubicBezTo>
                    <a:pt x="3036" y="74412"/>
                    <a:pt x="234" y="43724"/>
                    <a:pt x="300" y="20707"/>
                  </a:cubicBezTo>
                  <a:cubicBezTo>
                    <a:pt x="367" y="6731"/>
                    <a:pt x="634" y="193"/>
                    <a:pt x="634" y="126"/>
                  </a:cubicBezTo>
                  <a:cubicBezTo>
                    <a:pt x="634" y="42"/>
                    <a:pt x="576"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959372" y="2231537"/>
              <a:ext cx="132239" cy="141243"/>
            </a:xfrm>
            <a:custGeom>
              <a:avLst/>
              <a:gdLst/>
              <a:ahLst/>
              <a:cxnLst/>
              <a:rect l="l" t="t" r="r" b="b"/>
              <a:pathLst>
                <a:path w="4744" h="5067" extrusionOk="0">
                  <a:moveTo>
                    <a:pt x="142" y="0"/>
                  </a:moveTo>
                  <a:cubicBezTo>
                    <a:pt x="67" y="0"/>
                    <a:pt x="0" y="64"/>
                    <a:pt x="40" y="163"/>
                  </a:cubicBezTo>
                  <a:cubicBezTo>
                    <a:pt x="874" y="2298"/>
                    <a:pt x="2475" y="4033"/>
                    <a:pt x="4543" y="5067"/>
                  </a:cubicBezTo>
                  <a:lnTo>
                    <a:pt x="4610" y="5067"/>
                  </a:lnTo>
                  <a:cubicBezTo>
                    <a:pt x="4643" y="5067"/>
                    <a:pt x="4677" y="5034"/>
                    <a:pt x="4710" y="5000"/>
                  </a:cubicBezTo>
                  <a:cubicBezTo>
                    <a:pt x="4743" y="4934"/>
                    <a:pt x="4710" y="4867"/>
                    <a:pt x="4643" y="4833"/>
                  </a:cubicBezTo>
                  <a:cubicBezTo>
                    <a:pt x="2642" y="3833"/>
                    <a:pt x="1107" y="2165"/>
                    <a:pt x="273" y="97"/>
                  </a:cubicBezTo>
                  <a:cubicBezTo>
                    <a:pt x="247" y="29"/>
                    <a:pt x="192"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513218" y="1905054"/>
              <a:ext cx="349553" cy="396187"/>
            </a:xfrm>
            <a:custGeom>
              <a:avLst/>
              <a:gdLst/>
              <a:ahLst/>
              <a:cxnLst/>
              <a:rect l="l" t="t" r="r" b="b"/>
              <a:pathLst>
                <a:path w="12540" h="14213" extrusionOk="0">
                  <a:moveTo>
                    <a:pt x="734" y="0"/>
                  </a:moveTo>
                  <a:cubicBezTo>
                    <a:pt x="334" y="0"/>
                    <a:pt x="0" y="367"/>
                    <a:pt x="67" y="768"/>
                  </a:cubicBezTo>
                  <a:lnTo>
                    <a:pt x="1735" y="13443"/>
                  </a:lnTo>
                  <a:cubicBezTo>
                    <a:pt x="1801" y="13877"/>
                    <a:pt x="2135" y="14210"/>
                    <a:pt x="2602" y="14210"/>
                  </a:cubicBezTo>
                  <a:lnTo>
                    <a:pt x="11809" y="14210"/>
                  </a:lnTo>
                  <a:cubicBezTo>
                    <a:pt x="11826" y="14212"/>
                    <a:pt x="11842" y="14212"/>
                    <a:pt x="11859" y="14212"/>
                  </a:cubicBezTo>
                  <a:cubicBezTo>
                    <a:pt x="12265" y="14212"/>
                    <a:pt x="12540" y="13828"/>
                    <a:pt x="12476" y="13443"/>
                  </a:cubicBezTo>
                  <a:lnTo>
                    <a:pt x="10841" y="768"/>
                  </a:lnTo>
                  <a:cubicBezTo>
                    <a:pt x="10775" y="334"/>
                    <a:pt x="10408" y="34"/>
                    <a:pt x="9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843297" y="2037102"/>
              <a:ext cx="88364" cy="118775"/>
            </a:xfrm>
            <a:custGeom>
              <a:avLst/>
              <a:gdLst/>
              <a:ahLst/>
              <a:cxnLst/>
              <a:rect l="l" t="t" r="r" b="b"/>
              <a:pathLst>
                <a:path w="3170" h="4261" extrusionOk="0">
                  <a:moveTo>
                    <a:pt x="201" y="0"/>
                  </a:moveTo>
                  <a:lnTo>
                    <a:pt x="1" y="3569"/>
                  </a:lnTo>
                  <a:cubicBezTo>
                    <a:pt x="1" y="3569"/>
                    <a:pt x="1126" y="4260"/>
                    <a:pt x="2222" y="4260"/>
                  </a:cubicBezTo>
                  <a:cubicBezTo>
                    <a:pt x="2551" y="4260"/>
                    <a:pt x="2877" y="4198"/>
                    <a:pt x="3170" y="4036"/>
                  </a:cubicBezTo>
                  <a:lnTo>
                    <a:pt x="2936" y="2602"/>
                  </a:lnTo>
                  <a:lnTo>
                    <a:pt x="201"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594114" y="2238868"/>
              <a:ext cx="72559" cy="133912"/>
            </a:xfrm>
            <a:custGeom>
              <a:avLst/>
              <a:gdLst/>
              <a:ahLst/>
              <a:cxnLst/>
              <a:rect l="l" t="t" r="r" b="b"/>
              <a:pathLst>
                <a:path w="2603" h="4804" extrusionOk="0">
                  <a:moveTo>
                    <a:pt x="2502" y="1"/>
                  </a:moveTo>
                  <a:cubicBezTo>
                    <a:pt x="2435" y="1"/>
                    <a:pt x="2369" y="34"/>
                    <a:pt x="2369" y="101"/>
                  </a:cubicBezTo>
                  <a:cubicBezTo>
                    <a:pt x="2035" y="1802"/>
                    <a:pt x="1234" y="3370"/>
                    <a:pt x="34" y="4604"/>
                  </a:cubicBezTo>
                  <a:cubicBezTo>
                    <a:pt x="0" y="4637"/>
                    <a:pt x="0" y="4704"/>
                    <a:pt x="34" y="4771"/>
                  </a:cubicBezTo>
                  <a:cubicBezTo>
                    <a:pt x="67" y="4771"/>
                    <a:pt x="100" y="4804"/>
                    <a:pt x="134" y="4804"/>
                  </a:cubicBezTo>
                  <a:cubicBezTo>
                    <a:pt x="167" y="4804"/>
                    <a:pt x="200" y="4771"/>
                    <a:pt x="234" y="4771"/>
                  </a:cubicBezTo>
                  <a:cubicBezTo>
                    <a:pt x="2335" y="2469"/>
                    <a:pt x="2602" y="234"/>
                    <a:pt x="2602" y="134"/>
                  </a:cubicBezTo>
                  <a:cubicBezTo>
                    <a:pt x="2602" y="67"/>
                    <a:pt x="2569" y="1"/>
                    <a:pt x="2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767056" y="2029659"/>
              <a:ext cx="90231" cy="114399"/>
            </a:xfrm>
            <a:custGeom>
              <a:avLst/>
              <a:gdLst/>
              <a:ahLst/>
              <a:cxnLst/>
              <a:rect l="l" t="t" r="r" b="b"/>
              <a:pathLst>
                <a:path w="3237" h="4104" extrusionOk="0">
                  <a:moveTo>
                    <a:pt x="34" y="0"/>
                  </a:moveTo>
                  <a:lnTo>
                    <a:pt x="1" y="2969"/>
                  </a:lnTo>
                  <a:lnTo>
                    <a:pt x="3236" y="4103"/>
                  </a:lnTo>
                  <a:lnTo>
                    <a:pt x="3236" y="4103"/>
                  </a:lnTo>
                  <a:lnTo>
                    <a:pt x="2936" y="267"/>
                  </a:lnTo>
                  <a:lnTo>
                    <a:pt x="34"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32146" y="1630728"/>
              <a:ext cx="155319" cy="163682"/>
            </a:xfrm>
            <a:custGeom>
              <a:avLst/>
              <a:gdLst/>
              <a:ahLst/>
              <a:cxnLst/>
              <a:rect l="l" t="t" r="r" b="b"/>
              <a:pathLst>
                <a:path w="5572" h="5872" extrusionOk="0">
                  <a:moveTo>
                    <a:pt x="3903" y="1"/>
                  </a:moveTo>
                  <a:cubicBezTo>
                    <a:pt x="2736" y="935"/>
                    <a:pt x="1435" y="1702"/>
                    <a:pt x="1" y="2236"/>
                  </a:cubicBezTo>
                  <a:cubicBezTo>
                    <a:pt x="1035" y="3170"/>
                    <a:pt x="1068" y="5872"/>
                    <a:pt x="1068" y="5872"/>
                  </a:cubicBezTo>
                  <a:cubicBezTo>
                    <a:pt x="1068" y="5872"/>
                    <a:pt x="5571" y="2569"/>
                    <a:pt x="5405" y="268"/>
                  </a:cubicBezTo>
                  <a:cubicBezTo>
                    <a:pt x="4938" y="101"/>
                    <a:pt x="4437"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697311" y="1635690"/>
              <a:ext cx="115347" cy="142915"/>
            </a:xfrm>
            <a:custGeom>
              <a:avLst/>
              <a:gdLst/>
              <a:ahLst/>
              <a:cxnLst/>
              <a:rect l="l" t="t" r="r" b="b"/>
              <a:pathLst>
                <a:path w="4138" h="5127" extrusionOk="0">
                  <a:moveTo>
                    <a:pt x="2069" y="0"/>
                  </a:moveTo>
                  <a:cubicBezTo>
                    <a:pt x="1770" y="0"/>
                    <a:pt x="1473" y="52"/>
                    <a:pt x="1202" y="157"/>
                  </a:cubicBezTo>
                  <a:cubicBezTo>
                    <a:pt x="1" y="2391"/>
                    <a:pt x="2603" y="5127"/>
                    <a:pt x="2603" y="5127"/>
                  </a:cubicBezTo>
                  <a:cubicBezTo>
                    <a:pt x="2603" y="5127"/>
                    <a:pt x="3103" y="2925"/>
                    <a:pt x="4137" y="1991"/>
                  </a:cubicBezTo>
                  <a:cubicBezTo>
                    <a:pt x="3337" y="1658"/>
                    <a:pt x="2736" y="924"/>
                    <a:pt x="2603" y="56"/>
                  </a:cubicBezTo>
                  <a:cubicBezTo>
                    <a:pt x="2428" y="19"/>
                    <a:pt x="2248" y="0"/>
                    <a:pt x="2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714064" y="1165869"/>
              <a:ext cx="190637" cy="198944"/>
            </a:xfrm>
            <a:custGeom>
              <a:avLst/>
              <a:gdLst/>
              <a:ahLst/>
              <a:cxnLst/>
              <a:rect l="l" t="t" r="r" b="b"/>
              <a:pathLst>
                <a:path w="6839" h="7137" extrusionOk="0">
                  <a:moveTo>
                    <a:pt x="3217" y="1"/>
                  </a:moveTo>
                  <a:cubicBezTo>
                    <a:pt x="2566" y="1"/>
                    <a:pt x="1810" y="486"/>
                    <a:pt x="934" y="1700"/>
                  </a:cubicBezTo>
                  <a:cubicBezTo>
                    <a:pt x="0" y="3034"/>
                    <a:pt x="5104" y="6636"/>
                    <a:pt x="6839" y="7137"/>
                  </a:cubicBezTo>
                  <a:cubicBezTo>
                    <a:pt x="6402" y="5417"/>
                    <a:pt x="5393"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4765189" y="1267087"/>
              <a:ext cx="117186" cy="139570"/>
            </a:xfrm>
            <a:custGeom>
              <a:avLst/>
              <a:gdLst/>
              <a:ahLst/>
              <a:cxnLst/>
              <a:rect l="l" t="t" r="r" b="b"/>
              <a:pathLst>
                <a:path w="4204" h="5007" extrusionOk="0">
                  <a:moveTo>
                    <a:pt x="2369" y="203"/>
                  </a:moveTo>
                  <a:cubicBezTo>
                    <a:pt x="2436" y="203"/>
                    <a:pt x="2503" y="203"/>
                    <a:pt x="2603" y="237"/>
                  </a:cubicBezTo>
                  <a:cubicBezTo>
                    <a:pt x="3470" y="404"/>
                    <a:pt x="3970" y="1604"/>
                    <a:pt x="3704" y="2839"/>
                  </a:cubicBezTo>
                  <a:cubicBezTo>
                    <a:pt x="3463" y="3984"/>
                    <a:pt x="2677" y="4802"/>
                    <a:pt x="1888" y="4802"/>
                  </a:cubicBezTo>
                  <a:cubicBezTo>
                    <a:pt x="1804" y="4802"/>
                    <a:pt x="1719" y="4793"/>
                    <a:pt x="1635" y="4773"/>
                  </a:cubicBezTo>
                  <a:cubicBezTo>
                    <a:pt x="735" y="4573"/>
                    <a:pt x="234" y="3406"/>
                    <a:pt x="501" y="2171"/>
                  </a:cubicBezTo>
                  <a:cubicBezTo>
                    <a:pt x="768" y="1037"/>
                    <a:pt x="1569" y="203"/>
                    <a:pt x="2369" y="203"/>
                  </a:cubicBezTo>
                  <a:close/>
                  <a:moveTo>
                    <a:pt x="2325" y="1"/>
                  </a:moveTo>
                  <a:cubicBezTo>
                    <a:pt x="1423" y="1"/>
                    <a:pt x="537" y="878"/>
                    <a:pt x="268" y="2105"/>
                  </a:cubicBezTo>
                  <a:cubicBezTo>
                    <a:pt x="1" y="3472"/>
                    <a:pt x="568" y="4773"/>
                    <a:pt x="1569" y="4973"/>
                  </a:cubicBezTo>
                  <a:cubicBezTo>
                    <a:pt x="1669" y="5007"/>
                    <a:pt x="1736" y="5007"/>
                    <a:pt x="1836" y="5007"/>
                  </a:cubicBezTo>
                  <a:cubicBezTo>
                    <a:pt x="2770" y="5007"/>
                    <a:pt x="3637" y="4140"/>
                    <a:pt x="3904" y="2905"/>
                  </a:cubicBezTo>
                  <a:cubicBezTo>
                    <a:pt x="4204" y="1538"/>
                    <a:pt x="3637" y="237"/>
                    <a:pt x="2636" y="37"/>
                  </a:cubicBezTo>
                  <a:cubicBezTo>
                    <a:pt x="2533" y="12"/>
                    <a:pt x="2429" y="1"/>
                    <a:pt x="23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4652682" y="1250556"/>
              <a:ext cx="117186" cy="140295"/>
            </a:xfrm>
            <a:custGeom>
              <a:avLst/>
              <a:gdLst/>
              <a:ahLst/>
              <a:cxnLst/>
              <a:rect l="l" t="t" r="r" b="b"/>
              <a:pathLst>
                <a:path w="4204" h="5033" extrusionOk="0">
                  <a:moveTo>
                    <a:pt x="2369" y="196"/>
                  </a:moveTo>
                  <a:cubicBezTo>
                    <a:pt x="2436" y="196"/>
                    <a:pt x="2503" y="229"/>
                    <a:pt x="2603" y="229"/>
                  </a:cubicBezTo>
                  <a:cubicBezTo>
                    <a:pt x="3470" y="429"/>
                    <a:pt x="3970" y="1597"/>
                    <a:pt x="3703" y="2831"/>
                  </a:cubicBezTo>
                  <a:cubicBezTo>
                    <a:pt x="3462" y="3976"/>
                    <a:pt x="2677" y="4795"/>
                    <a:pt x="1863" y="4795"/>
                  </a:cubicBezTo>
                  <a:cubicBezTo>
                    <a:pt x="1776" y="4795"/>
                    <a:pt x="1689" y="4785"/>
                    <a:pt x="1602" y="4766"/>
                  </a:cubicBezTo>
                  <a:cubicBezTo>
                    <a:pt x="735" y="4599"/>
                    <a:pt x="234" y="3398"/>
                    <a:pt x="501" y="2164"/>
                  </a:cubicBezTo>
                  <a:cubicBezTo>
                    <a:pt x="635" y="1564"/>
                    <a:pt x="901" y="1063"/>
                    <a:pt x="1335" y="630"/>
                  </a:cubicBezTo>
                  <a:cubicBezTo>
                    <a:pt x="1602" y="363"/>
                    <a:pt x="1969" y="229"/>
                    <a:pt x="2369" y="196"/>
                  </a:cubicBezTo>
                  <a:close/>
                  <a:moveTo>
                    <a:pt x="2333" y="1"/>
                  </a:moveTo>
                  <a:cubicBezTo>
                    <a:pt x="1906" y="1"/>
                    <a:pt x="1499" y="172"/>
                    <a:pt x="1202" y="496"/>
                  </a:cubicBezTo>
                  <a:cubicBezTo>
                    <a:pt x="735" y="930"/>
                    <a:pt x="434" y="1497"/>
                    <a:pt x="301" y="2097"/>
                  </a:cubicBezTo>
                  <a:cubicBezTo>
                    <a:pt x="1" y="3498"/>
                    <a:pt x="568" y="4766"/>
                    <a:pt x="1569" y="4999"/>
                  </a:cubicBezTo>
                  <a:cubicBezTo>
                    <a:pt x="1669" y="4999"/>
                    <a:pt x="1769" y="5033"/>
                    <a:pt x="1869" y="5033"/>
                  </a:cubicBezTo>
                  <a:cubicBezTo>
                    <a:pt x="2769" y="5033"/>
                    <a:pt x="3670" y="4132"/>
                    <a:pt x="3937" y="2898"/>
                  </a:cubicBezTo>
                  <a:cubicBezTo>
                    <a:pt x="4204" y="1530"/>
                    <a:pt x="3637" y="229"/>
                    <a:pt x="2636" y="29"/>
                  </a:cubicBezTo>
                  <a:cubicBezTo>
                    <a:pt x="2535" y="10"/>
                    <a:pt x="2433" y="1"/>
                    <a:pt x="2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755906" y="1325515"/>
              <a:ext cx="22328" cy="11429"/>
            </a:xfrm>
            <a:custGeom>
              <a:avLst/>
              <a:gdLst/>
              <a:ahLst/>
              <a:cxnLst/>
              <a:rect l="l" t="t" r="r" b="b"/>
              <a:pathLst>
                <a:path w="801" h="410" extrusionOk="0">
                  <a:moveTo>
                    <a:pt x="219" y="0"/>
                  </a:moveTo>
                  <a:cubicBezTo>
                    <a:pt x="179" y="0"/>
                    <a:pt x="139" y="3"/>
                    <a:pt x="100" y="9"/>
                  </a:cubicBezTo>
                  <a:cubicBezTo>
                    <a:pt x="34" y="9"/>
                    <a:pt x="0" y="75"/>
                    <a:pt x="34" y="109"/>
                  </a:cubicBezTo>
                  <a:cubicBezTo>
                    <a:pt x="34" y="176"/>
                    <a:pt x="100" y="209"/>
                    <a:pt x="134" y="209"/>
                  </a:cubicBezTo>
                  <a:cubicBezTo>
                    <a:pt x="162" y="203"/>
                    <a:pt x="191" y="200"/>
                    <a:pt x="220" y="200"/>
                  </a:cubicBezTo>
                  <a:cubicBezTo>
                    <a:pt x="357" y="200"/>
                    <a:pt x="490" y="265"/>
                    <a:pt x="601" y="376"/>
                  </a:cubicBezTo>
                  <a:cubicBezTo>
                    <a:pt x="601" y="376"/>
                    <a:pt x="634" y="409"/>
                    <a:pt x="668" y="409"/>
                  </a:cubicBezTo>
                  <a:cubicBezTo>
                    <a:pt x="701" y="409"/>
                    <a:pt x="734" y="409"/>
                    <a:pt x="768" y="376"/>
                  </a:cubicBezTo>
                  <a:cubicBezTo>
                    <a:pt x="801" y="342"/>
                    <a:pt x="801" y="276"/>
                    <a:pt x="768" y="209"/>
                  </a:cubicBezTo>
                  <a:cubicBezTo>
                    <a:pt x="629" y="70"/>
                    <a:pt x="420"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539999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3"/>
          <p:cNvSpPr txBox="1">
            <a:spLocks noGrp="1"/>
          </p:cNvSpPr>
          <p:nvPr>
            <p:ph type="title" idx="9"/>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Improvements</a:t>
            </a:r>
          </a:p>
        </p:txBody>
      </p:sp>
      <p:sp>
        <p:nvSpPr>
          <p:cNvPr id="446" name="Google Shape;446;p33"/>
          <p:cNvSpPr/>
          <p:nvPr/>
        </p:nvSpPr>
        <p:spPr>
          <a:xfrm>
            <a:off x="3573009"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6320491"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825527"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txBox="1">
            <a:spLocks noGrp="1"/>
          </p:cNvSpPr>
          <p:nvPr>
            <p:ph type="title"/>
          </p:nvPr>
        </p:nvSpPr>
        <p:spPr>
          <a:xfrm>
            <a:off x="869627" y="213072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450" name="Google Shape;450;p33"/>
          <p:cNvSpPr txBox="1">
            <a:spLocks noGrp="1"/>
          </p:cNvSpPr>
          <p:nvPr>
            <p:ph type="subTitle" idx="1"/>
          </p:nvPr>
        </p:nvSpPr>
        <p:spPr>
          <a:xfrm>
            <a:off x="723900" y="2995276"/>
            <a:ext cx="2456180"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Numerical Method</a:t>
            </a:r>
            <a:endParaRPr dirty="0"/>
          </a:p>
        </p:txBody>
      </p:sp>
      <p:sp>
        <p:nvSpPr>
          <p:cNvPr id="451" name="Google Shape;451;p33"/>
          <p:cNvSpPr txBox="1">
            <a:spLocks noGrp="1"/>
          </p:cNvSpPr>
          <p:nvPr>
            <p:ph type="subTitle" idx="2"/>
          </p:nvPr>
        </p:nvSpPr>
        <p:spPr>
          <a:xfrm>
            <a:off x="723900" y="3346802"/>
            <a:ext cx="2205600" cy="854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Jacobian proper compute</a:t>
            </a:r>
            <a:endParaRPr dirty="0"/>
          </a:p>
        </p:txBody>
      </p:sp>
      <p:sp>
        <p:nvSpPr>
          <p:cNvPr id="452" name="Google Shape;452;p33"/>
          <p:cNvSpPr txBox="1">
            <a:spLocks noGrp="1"/>
          </p:cNvSpPr>
          <p:nvPr>
            <p:ph type="title" idx="3"/>
          </p:nvPr>
        </p:nvSpPr>
        <p:spPr>
          <a:xfrm>
            <a:off x="3616601" y="213072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453" name="Google Shape;453;p33"/>
          <p:cNvSpPr txBox="1">
            <a:spLocks noGrp="1"/>
          </p:cNvSpPr>
          <p:nvPr>
            <p:ph type="subTitle" idx="4"/>
          </p:nvPr>
        </p:nvSpPr>
        <p:spPr>
          <a:xfrm>
            <a:off x="3470874" y="2995276"/>
            <a:ext cx="220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Algebraicaly</a:t>
            </a:r>
            <a:endParaRPr dirty="0"/>
          </a:p>
        </p:txBody>
      </p:sp>
      <p:sp>
        <p:nvSpPr>
          <p:cNvPr id="454" name="Google Shape;454;p33"/>
          <p:cNvSpPr txBox="1">
            <a:spLocks noGrp="1"/>
          </p:cNvSpPr>
          <p:nvPr>
            <p:ph type="subTitle" idx="5"/>
          </p:nvPr>
        </p:nvSpPr>
        <p:spPr>
          <a:xfrm>
            <a:off x="3470875" y="3346802"/>
            <a:ext cx="2205600" cy="854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Moved from 3 to 4 joint angles</a:t>
            </a:r>
            <a:endParaRPr dirty="0"/>
          </a:p>
        </p:txBody>
      </p:sp>
      <p:sp>
        <p:nvSpPr>
          <p:cNvPr id="455" name="Google Shape;455;p33"/>
          <p:cNvSpPr txBox="1">
            <a:spLocks noGrp="1"/>
          </p:cNvSpPr>
          <p:nvPr>
            <p:ph type="title" idx="6"/>
          </p:nvPr>
        </p:nvSpPr>
        <p:spPr>
          <a:xfrm>
            <a:off x="6363576" y="2130720"/>
            <a:ext cx="885900" cy="704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456" name="Google Shape;456;p33"/>
          <p:cNvSpPr txBox="1">
            <a:spLocks noGrp="1"/>
          </p:cNvSpPr>
          <p:nvPr>
            <p:ph type="subTitle" idx="7"/>
          </p:nvPr>
        </p:nvSpPr>
        <p:spPr>
          <a:xfrm>
            <a:off x="6217849" y="2995276"/>
            <a:ext cx="220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Shift to Analytical for Arduino</a:t>
            </a:r>
            <a:endParaRPr dirty="0"/>
          </a:p>
        </p:txBody>
      </p:sp>
    </p:spTree>
    <p:extLst>
      <p:ext uri="{BB962C8B-B14F-4D97-AF65-F5344CB8AC3E}">
        <p14:creationId xmlns:p14="http://schemas.microsoft.com/office/powerpoint/2010/main" val="211271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8"/>
          <p:cNvSpPr/>
          <p:nvPr/>
        </p:nvSpPr>
        <p:spPr>
          <a:xfrm>
            <a:off x="720009" y="183270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8"/>
          <p:cNvSpPr/>
          <p:nvPr/>
        </p:nvSpPr>
        <p:spPr>
          <a:xfrm>
            <a:off x="720009" y="32122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8"/>
          <p:cNvSpPr/>
          <p:nvPr/>
        </p:nvSpPr>
        <p:spPr>
          <a:xfrm>
            <a:off x="4702809" y="183270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8"/>
          <p:cNvSpPr/>
          <p:nvPr/>
        </p:nvSpPr>
        <p:spPr>
          <a:xfrm>
            <a:off x="4702809" y="32122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8"/>
          <p:cNvSpPr txBox="1">
            <a:spLocks noGrp="1"/>
          </p:cNvSpPr>
          <p:nvPr>
            <p:ph type="subTitle" idx="4"/>
          </p:nvPr>
        </p:nvSpPr>
        <p:spPr>
          <a:xfrm>
            <a:off x="1759875" y="3213476"/>
            <a:ext cx="2682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Features of the Topic</a:t>
            </a:r>
            <a:endParaRPr/>
          </a:p>
        </p:txBody>
      </p:sp>
      <p:sp>
        <p:nvSpPr>
          <p:cNvPr id="240" name="Google Shape;240;p28"/>
          <p:cNvSpPr txBox="1">
            <a:spLocks noGrp="1"/>
          </p:cNvSpPr>
          <p:nvPr>
            <p:ph type="subTitle" idx="5"/>
          </p:nvPr>
        </p:nvSpPr>
        <p:spPr>
          <a:xfrm>
            <a:off x="1759875" y="3565000"/>
            <a:ext cx="2682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a:t>
            </a:r>
            <a:endParaRPr/>
          </a:p>
          <a:p>
            <a:pPr marL="0" lvl="0" indent="0" algn="l" rtl="0">
              <a:spcBef>
                <a:spcPts val="0"/>
              </a:spcBef>
              <a:spcAft>
                <a:spcPts val="0"/>
              </a:spcAft>
              <a:buNone/>
            </a:pPr>
            <a:r>
              <a:rPr lang="en"/>
              <a:t>the topic of the section</a:t>
            </a:r>
            <a:endParaRPr/>
          </a:p>
        </p:txBody>
      </p:sp>
      <p:sp>
        <p:nvSpPr>
          <p:cNvPr id="241" name="Google Shape;241;p28"/>
          <p:cNvSpPr txBox="1">
            <a:spLocks noGrp="1"/>
          </p:cNvSpPr>
          <p:nvPr>
            <p:ph type="title" idx="6"/>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42" name="Google Shape;242;p28"/>
          <p:cNvSpPr txBox="1">
            <a:spLocks noGrp="1"/>
          </p:cNvSpPr>
          <p:nvPr>
            <p:ph type="subTitle" idx="1"/>
          </p:nvPr>
        </p:nvSpPr>
        <p:spPr>
          <a:xfrm>
            <a:off x="1759875" y="1833925"/>
            <a:ext cx="2682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Introduction</a:t>
            </a:r>
            <a:endParaRPr dirty="0"/>
          </a:p>
        </p:txBody>
      </p:sp>
      <p:sp>
        <p:nvSpPr>
          <p:cNvPr id="243" name="Google Shape;243;p28"/>
          <p:cNvSpPr txBox="1">
            <a:spLocks noGrp="1"/>
          </p:cNvSpPr>
          <p:nvPr>
            <p:ph type="title"/>
          </p:nvPr>
        </p:nvSpPr>
        <p:spPr>
          <a:xfrm>
            <a:off x="764102" y="1967402"/>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244" name="Google Shape;244;p28"/>
          <p:cNvSpPr txBox="1">
            <a:spLocks noGrp="1"/>
          </p:cNvSpPr>
          <p:nvPr>
            <p:ph type="subTitle" idx="2"/>
          </p:nvPr>
        </p:nvSpPr>
        <p:spPr>
          <a:xfrm>
            <a:off x="1759875" y="2185449"/>
            <a:ext cx="2682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a:t>
            </a:r>
            <a:endParaRPr/>
          </a:p>
          <a:p>
            <a:pPr marL="0" lvl="0" indent="0" algn="l" rtl="0">
              <a:spcBef>
                <a:spcPts val="0"/>
              </a:spcBef>
              <a:spcAft>
                <a:spcPts val="0"/>
              </a:spcAft>
              <a:buNone/>
            </a:pPr>
            <a:r>
              <a:rPr lang="en"/>
              <a:t>the topic of the section</a:t>
            </a:r>
            <a:endParaRPr/>
          </a:p>
        </p:txBody>
      </p:sp>
      <p:sp>
        <p:nvSpPr>
          <p:cNvPr id="245" name="Google Shape;245;p28"/>
          <p:cNvSpPr txBox="1">
            <a:spLocks noGrp="1"/>
          </p:cNvSpPr>
          <p:nvPr>
            <p:ph type="title" idx="7"/>
          </p:nvPr>
        </p:nvSpPr>
        <p:spPr>
          <a:xfrm>
            <a:off x="4746909" y="1967402"/>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246" name="Google Shape;246;p28"/>
          <p:cNvSpPr txBox="1">
            <a:spLocks noGrp="1"/>
          </p:cNvSpPr>
          <p:nvPr>
            <p:ph type="subTitle" idx="8"/>
          </p:nvPr>
        </p:nvSpPr>
        <p:spPr>
          <a:xfrm>
            <a:off x="5742673" y="1833925"/>
            <a:ext cx="2682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Tips</a:t>
            </a:r>
            <a:endParaRPr/>
          </a:p>
        </p:txBody>
      </p:sp>
      <p:sp>
        <p:nvSpPr>
          <p:cNvPr id="247" name="Google Shape;247;p28"/>
          <p:cNvSpPr txBox="1">
            <a:spLocks noGrp="1"/>
          </p:cNvSpPr>
          <p:nvPr>
            <p:ph type="subTitle" idx="9"/>
          </p:nvPr>
        </p:nvSpPr>
        <p:spPr>
          <a:xfrm>
            <a:off x="5742673" y="2185449"/>
            <a:ext cx="2682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a:t>
            </a:r>
            <a:endParaRPr/>
          </a:p>
          <a:p>
            <a:pPr marL="0" lvl="0" indent="0" algn="l" rtl="0">
              <a:spcBef>
                <a:spcPts val="0"/>
              </a:spcBef>
              <a:spcAft>
                <a:spcPts val="0"/>
              </a:spcAft>
              <a:buNone/>
            </a:pPr>
            <a:r>
              <a:rPr lang="en"/>
              <a:t>the topic of the section</a:t>
            </a:r>
            <a:endParaRPr/>
          </a:p>
        </p:txBody>
      </p:sp>
      <p:sp>
        <p:nvSpPr>
          <p:cNvPr id="248" name="Google Shape;248;p28"/>
          <p:cNvSpPr txBox="1">
            <a:spLocks noGrp="1"/>
          </p:cNvSpPr>
          <p:nvPr>
            <p:ph type="title" idx="13"/>
          </p:nvPr>
        </p:nvSpPr>
        <p:spPr>
          <a:xfrm>
            <a:off x="4746909" y="3346952"/>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249" name="Google Shape;249;p28"/>
          <p:cNvSpPr txBox="1">
            <a:spLocks noGrp="1"/>
          </p:cNvSpPr>
          <p:nvPr>
            <p:ph type="subTitle" idx="14"/>
          </p:nvPr>
        </p:nvSpPr>
        <p:spPr>
          <a:xfrm>
            <a:off x="5742673" y="3213476"/>
            <a:ext cx="2682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Practical Exercise </a:t>
            </a:r>
            <a:endParaRPr/>
          </a:p>
        </p:txBody>
      </p:sp>
      <p:sp>
        <p:nvSpPr>
          <p:cNvPr id="250" name="Google Shape;250;p28"/>
          <p:cNvSpPr txBox="1">
            <a:spLocks noGrp="1"/>
          </p:cNvSpPr>
          <p:nvPr>
            <p:ph type="subTitle" idx="15"/>
          </p:nvPr>
        </p:nvSpPr>
        <p:spPr>
          <a:xfrm>
            <a:off x="5742673" y="3565000"/>
            <a:ext cx="2682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a:t>
            </a:r>
            <a:endParaRPr/>
          </a:p>
          <a:p>
            <a:pPr marL="0" lvl="0" indent="0" algn="l" rtl="0">
              <a:spcBef>
                <a:spcPts val="0"/>
              </a:spcBef>
              <a:spcAft>
                <a:spcPts val="0"/>
              </a:spcAft>
              <a:buNone/>
            </a:pPr>
            <a:r>
              <a:rPr lang="en"/>
              <a:t>the topic of the section</a:t>
            </a:r>
            <a:endParaRPr/>
          </a:p>
        </p:txBody>
      </p:sp>
      <p:sp>
        <p:nvSpPr>
          <p:cNvPr id="251" name="Google Shape;251;p28"/>
          <p:cNvSpPr txBox="1">
            <a:spLocks noGrp="1"/>
          </p:cNvSpPr>
          <p:nvPr>
            <p:ph type="title" idx="3"/>
          </p:nvPr>
        </p:nvSpPr>
        <p:spPr>
          <a:xfrm>
            <a:off x="764102" y="3346952"/>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8" name="Google Shape;738;p37"/>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TinkerCAD Model</a:t>
            </a:r>
            <a:endParaRPr dirty="0"/>
          </a:p>
        </p:txBody>
      </p:sp>
      <p:pic>
        <p:nvPicPr>
          <p:cNvPr id="27" name="Picture 26">
            <a:extLst>
              <a:ext uri="{FF2B5EF4-FFF2-40B4-BE49-F238E27FC236}">
                <a16:creationId xmlns:a16="http://schemas.microsoft.com/office/drawing/2014/main" id="{4B4E1304-F8C4-413F-81A6-E0F504D8C99E}"/>
              </a:ext>
            </a:extLst>
          </p:cNvPr>
          <p:cNvPicPr>
            <a:picLocks noChangeAspect="1"/>
          </p:cNvPicPr>
          <p:nvPr/>
        </p:nvPicPr>
        <p:blipFill>
          <a:blip r:embed="rId3"/>
          <a:stretch>
            <a:fillRect/>
          </a:stretch>
        </p:blipFill>
        <p:spPr>
          <a:xfrm>
            <a:off x="2367802" y="1280160"/>
            <a:ext cx="4408395" cy="3568700"/>
          </a:xfrm>
          <a:prstGeom prst="rect">
            <a:avLst/>
          </a:prstGeom>
        </p:spPr>
      </p:pic>
    </p:spTree>
    <p:extLst>
      <p:ext uri="{BB962C8B-B14F-4D97-AF65-F5344CB8AC3E}">
        <p14:creationId xmlns:p14="http://schemas.microsoft.com/office/powerpoint/2010/main" val="2637199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8" name="Google Shape;738;p37"/>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Arduino Code</a:t>
            </a:r>
            <a:endParaRPr dirty="0"/>
          </a:p>
        </p:txBody>
      </p:sp>
      <p:pic>
        <p:nvPicPr>
          <p:cNvPr id="3" name="Picture 2">
            <a:extLst>
              <a:ext uri="{FF2B5EF4-FFF2-40B4-BE49-F238E27FC236}">
                <a16:creationId xmlns:a16="http://schemas.microsoft.com/office/drawing/2014/main" id="{B4E34F23-581B-4FBC-8785-60FEFE5ECEE5}"/>
              </a:ext>
            </a:extLst>
          </p:cNvPr>
          <p:cNvPicPr>
            <a:picLocks noChangeAspect="1"/>
          </p:cNvPicPr>
          <p:nvPr/>
        </p:nvPicPr>
        <p:blipFill rotWithShape="1">
          <a:blip r:embed="rId3"/>
          <a:srcRect t="10445" r="65445" b="19407"/>
          <a:stretch/>
        </p:blipFill>
        <p:spPr>
          <a:xfrm>
            <a:off x="720000" y="1259840"/>
            <a:ext cx="3159760" cy="3608070"/>
          </a:xfrm>
          <a:prstGeom prst="rect">
            <a:avLst/>
          </a:prstGeom>
        </p:spPr>
      </p:pic>
      <p:pic>
        <p:nvPicPr>
          <p:cNvPr id="5" name="Picture 4">
            <a:extLst>
              <a:ext uri="{FF2B5EF4-FFF2-40B4-BE49-F238E27FC236}">
                <a16:creationId xmlns:a16="http://schemas.microsoft.com/office/drawing/2014/main" id="{B758786D-6C8C-4425-BF6E-D561099B497C}"/>
              </a:ext>
            </a:extLst>
          </p:cNvPr>
          <p:cNvPicPr>
            <a:picLocks noChangeAspect="1"/>
          </p:cNvPicPr>
          <p:nvPr/>
        </p:nvPicPr>
        <p:blipFill rotWithShape="1">
          <a:blip r:embed="rId4"/>
          <a:srcRect t="10075" r="60444" b="26518"/>
          <a:stretch/>
        </p:blipFill>
        <p:spPr>
          <a:xfrm>
            <a:off x="4572000" y="1259840"/>
            <a:ext cx="3616960" cy="3261360"/>
          </a:xfrm>
          <a:prstGeom prst="rect">
            <a:avLst/>
          </a:prstGeom>
        </p:spPr>
      </p:pic>
    </p:spTree>
    <p:extLst>
      <p:ext uri="{BB962C8B-B14F-4D97-AF65-F5344CB8AC3E}">
        <p14:creationId xmlns:p14="http://schemas.microsoft.com/office/powerpoint/2010/main" val="22660447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8" name="Google Shape;738;p37"/>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Arduino Code (Cont.)</a:t>
            </a:r>
            <a:endParaRPr dirty="0"/>
          </a:p>
        </p:txBody>
      </p:sp>
      <p:pic>
        <p:nvPicPr>
          <p:cNvPr id="4" name="Picture 3">
            <a:extLst>
              <a:ext uri="{FF2B5EF4-FFF2-40B4-BE49-F238E27FC236}">
                <a16:creationId xmlns:a16="http://schemas.microsoft.com/office/drawing/2014/main" id="{EF8462CB-B6CA-4836-923F-8C1086F26C21}"/>
              </a:ext>
            </a:extLst>
          </p:cNvPr>
          <p:cNvPicPr>
            <a:picLocks noChangeAspect="1"/>
          </p:cNvPicPr>
          <p:nvPr/>
        </p:nvPicPr>
        <p:blipFill rotWithShape="1">
          <a:blip r:embed="rId3"/>
          <a:srcRect t="14617" r="68778" b="19802"/>
          <a:stretch/>
        </p:blipFill>
        <p:spPr>
          <a:xfrm>
            <a:off x="720000" y="1148080"/>
            <a:ext cx="2854960" cy="3373120"/>
          </a:xfrm>
          <a:prstGeom prst="rect">
            <a:avLst/>
          </a:prstGeom>
        </p:spPr>
      </p:pic>
      <p:pic>
        <p:nvPicPr>
          <p:cNvPr id="7" name="Picture 6">
            <a:extLst>
              <a:ext uri="{FF2B5EF4-FFF2-40B4-BE49-F238E27FC236}">
                <a16:creationId xmlns:a16="http://schemas.microsoft.com/office/drawing/2014/main" id="{8C42D55E-D8AC-4D5D-8600-E5C946B69BF6}"/>
              </a:ext>
            </a:extLst>
          </p:cNvPr>
          <p:cNvPicPr>
            <a:picLocks noChangeAspect="1"/>
          </p:cNvPicPr>
          <p:nvPr/>
        </p:nvPicPr>
        <p:blipFill rotWithShape="1">
          <a:blip r:embed="rId4"/>
          <a:srcRect t="24494" r="54000" b="19408"/>
          <a:stretch/>
        </p:blipFill>
        <p:spPr>
          <a:xfrm>
            <a:off x="4013200" y="1259840"/>
            <a:ext cx="4206240" cy="2885440"/>
          </a:xfrm>
          <a:prstGeom prst="rect">
            <a:avLst/>
          </a:prstGeom>
        </p:spPr>
      </p:pic>
    </p:spTree>
    <p:extLst>
      <p:ext uri="{BB962C8B-B14F-4D97-AF65-F5344CB8AC3E}">
        <p14:creationId xmlns:p14="http://schemas.microsoft.com/office/powerpoint/2010/main" val="24172461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8" name="Google Shape;738;p37"/>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Arduino Code (Cont.)</a:t>
            </a:r>
            <a:endParaRPr dirty="0"/>
          </a:p>
        </p:txBody>
      </p:sp>
      <p:pic>
        <p:nvPicPr>
          <p:cNvPr id="3" name="Picture 2">
            <a:extLst>
              <a:ext uri="{FF2B5EF4-FFF2-40B4-BE49-F238E27FC236}">
                <a16:creationId xmlns:a16="http://schemas.microsoft.com/office/drawing/2014/main" id="{702B905D-D61D-4BFD-82CC-42A1AE16F262}"/>
              </a:ext>
            </a:extLst>
          </p:cNvPr>
          <p:cNvPicPr>
            <a:picLocks noChangeAspect="1"/>
          </p:cNvPicPr>
          <p:nvPr/>
        </p:nvPicPr>
        <p:blipFill rotWithShape="1">
          <a:blip r:embed="rId3"/>
          <a:srcRect t="17382" r="66445" b="19408"/>
          <a:stretch/>
        </p:blipFill>
        <p:spPr>
          <a:xfrm>
            <a:off x="802640" y="1209040"/>
            <a:ext cx="3068320" cy="3251200"/>
          </a:xfrm>
          <a:prstGeom prst="rect">
            <a:avLst/>
          </a:prstGeom>
        </p:spPr>
      </p:pic>
      <p:pic>
        <p:nvPicPr>
          <p:cNvPr id="6" name="Picture 5">
            <a:extLst>
              <a:ext uri="{FF2B5EF4-FFF2-40B4-BE49-F238E27FC236}">
                <a16:creationId xmlns:a16="http://schemas.microsoft.com/office/drawing/2014/main" id="{1D6E112E-A8B4-4B22-B639-8F1E56935E52}"/>
              </a:ext>
            </a:extLst>
          </p:cNvPr>
          <p:cNvPicPr>
            <a:picLocks noChangeAspect="1"/>
          </p:cNvPicPr>
          <p:nvPr/>
        </p:nvPicPr>
        <p:blipFill rotWithShape="1">
          <a:blip r:embed="rId4"/>
          <a:srcRect t="15012" r="61222" b="23506"/>
          <a:stretch/>
        </p:blipFill>
        <p:spPr>
          <a:xfrm>
            <a:off x="4795520" y="1209040"/>
            <a:ext cx="3545840" cy="3162300"/>
          </a:xfrm>
          <a:prstGeom prst="rect">
            <a:avLst/>
          </a:prstGeom>
        </p:spPr>
      </p:pic>
    </p:spTree>
    <p:extLst>
      <p:ext uri="{BB962C8B-B14F-4D97-AF65-F5344CB8AC3E}">
        <p14:creationId xmlns:p14="http://schemas.microsoft.com/office/powerpoint/2010/main" val="6518836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8" name="Google Shape;738;p37"/>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Arduino Code (Cont.)</a:t>
            </a:r>
            <a:endParaRPr dirty="0"/>
          </a:p>
        </p:txBody>
      </p:sp>
      <p:pic>
        <p:nvPicPr>
          <p:cNvPr id="4" name="Picture 3">
            <a:extLst>
              <a:ext uri="{FF2B5EF4-FFF2-40B4-BE49-F238E27FC236}">
                <a16:creationId xmlns:a16="http://schemas.microsoft.com/office/drawing/2014/main" id="{95D39BB4-3397-4340-9039-076FB55BFEC4}"/>
              </a:ext>
            </a:extLst>
          </p:cNvPr>
          <p:cNvPicPr>
            <a:picLocks noChangeAspect="1"/>
          </p:cNvPicPr>
          <p:nvPr/>
        </p:nvPicPr>
        <p:blipFill rotWithShape="1">
          <a:blip r:embed="rId3"/>
          <a:srcRect t="11852" r="63000" b="20000"/>
          <a:stretch/>
        </p:blipFill>
        <p:spPr>
          <a:xfrm>
            <a:off x="786040" y="1209040"/>
            <a:ext cx="3383280" cy="3505200"/>
          </a:xfrm>
          <a:prstGeom prst="rect">
            <a:avLst/>
          </a:prstGeom>
        </p:spPr>
      </p:pic>
      <p:pic>
        <p:nvPicPr>
          <p:cNvPr id="7" name="Picture 6">
            <a:extLst>
              <a:ext uri="{FF2B5EF4-FFF2-40B4-BE49-F238E27FC236}">
                <a16:creationId xmlns:a16="http://schemas.microsoft.com/office/drawing/2014/main" id="{2A6E8F39-0FF1-49AF-99A7-A1E4E882501A}"/>
              </a:ext>
            </a:extLst>
          </p:cNvPr>
          <p:cNvPicPr>
            <a:picLocks noChangeAspect="1"/>
          </p:cNvPicPr>
          <p:nvPr/>
        </p:nvPicPr>
        <p:blipFill rotWithShape="1">
          <a:blip r:embed="rId4"/>
          <a:srcRect l="-112" t="12247" r="68889" b="19605"/>
          <a:stretch/>
        </p:blipFill>
        <p:spPr>
          <a:xfrm>
            <a:off x="4795520" y="1209040"/>
            <a:ext cx="2854960" cy="3505200"/>
          </a:xfrm>
          <a:prstGeom prst="rect">
            <a:avLst/>
          </a:prstGeom>
        </p:spPr>
      </p:pic>
    </p:spTree>
    <p:extLst>
      <p:ext uri="{BB962C8B-B14F-4D97-AF65-F5344CB8AC3E}">
        <p14:creationId xmlns:p14="http://schemas.microsoft.com/office/powerpoint/2010/main" val="30197364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8" name="Google Shape;738;p37"/>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Arduino Code (Cont.)</a:t>
            </a:r>
            <a:endParaRPr dirty="0"/>
          </a:p>
        </p:txBody>
      </p:sp>
      <p:pic>
        <p:nvPicPr>
          <p:cNvPr id="3" name="Picture 2">
            <a:extLst>
              <a:ext uri="{FF2B5EF4-FFF2-40B4-BE49-F238E27FC236}">
                <a16:creationId xmlns:a16="http://schemas.microsoft.com/office/drawing/2014/main" id="{B265DE16-3CD5-45AE-9BB4-B06D7AF89A97}"/>
              </a:ext>
            </a:extLst>
          </p:cNvPr>
          <p:cNvPicPr>
            <a:picLocks noChangeAspect="1"/>
          </p:cNvPicPr>
          <p:nvPr/>
        </p:nvPicPr>
        <p:blipFill rotWithShape="1">
          <a:blip r:embed="rId3"/>
          <a:srcRect t="11457" r="30666" b="19012"/>
          <a:stretch/>
        </p:blipFill>
        <p:spPr>
          <a:xfrm>
            <a:off x="720000" y="1310640"/>
            <a:ext cx="6339840" cy="3576320"/>
          </a:xfrm>
          <a:prstGeom prst="rect">
            <a:avLst/>
          </a:prstGeom>
        </p:spPr>
      </p:pic>
    </p:spTree>
    <p:extLst>
      <p:ext uri="{BB962C8B-B14F-4D97-AF65-F5344CB8AC3E}">
        <p14:creationId xmlns:p14="http://schemas.microsoft.com/office/powerpoint/2010/main" val="335347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Real Circuit</a:t>
            </a:r>
            <a:endParaRPr dirty="0"/>
          </a:p>
        </p:txBody>
      </p:sp>
      <p:pic>
        <p:nvPicPr>
          <p:cNvPr id="12" name="Picture 11">
            <a:extLst>
              <a:ext uri="{FF2B5EF4-FFF2-40B4-BE49-F238E27FC236}">
                <a16:creationId xmlns:a16="http://schemas.microsoft.com/office/drawing/2014/main" id="{E8A8BEED-4C2E-4005-A991-ADA8029AB18F}"/>
              </a:ext>
            </a:extLst>
          </p:cNvPr>
          <p:cNvPicPr>
            <a:picLocks noChangeAspect="1"/>
          </p:cNvPicPr>
          <p:nvPr/>
        </p:nvPicPr>
        <p:blipFill>
          <a:blip r:embed="rId3"/>
          <a:stretch>
            <a:fillRect/>
          </a:stretch>
        </p:blipFill>
        <p:spPr>
          <a:xfrm>
            <a:off x="914400" y="1340616"/>
            <a:ext cx="7315200" cy="3415284"/>
          </a:xfrm>
          <a:prstGeom prst="rect">
            <a:avLst/>
          </a:prstGeom>
        </p:spPr>
      </p:pic>
    </p:spTree>
    <p:extLst>
      <p:ext uri="{BB962C8B-B14F-4D97-AF65-F5344CB8AC3E}">
        <p14:creationId xmlns:p14="http://schemas.microsoft.com/office/powerpoint/2010/main" val="23170151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Calibration</a:t>
            </a:r>
            <a:endParaRPr dirty="0"/>
          </a:p>
        </p:txBody>
      </p:sp>
      <p:pic>
        <p:nvPicPr>
          <p:cNvPr id="2" name="WhatsApp Video 2022-01-05 at 13.47.01 (1)">
            <a:hlinkClick r:id="" action="ppaction://media"/>
            <a:extLst>
              <a:ext uri="{FF2B5EF4-FFF2-40B4-BE49-F238E27FC236}">
                <a16:creationId xmlns:a16="http://schemas.microsoft.com/office/drawing/2014/main" id="{7F86D8AE-C2D9-4E41-96F3-E506926E175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55680" y="1288230"/>
            <a:ext cx="6432640" cy="3538790"/>
          </a:xfrm>
          <a:prstGeom prst="rect">
            <a:avLst/>
          </a:prstGeom>
        </p:spPr>
      </p:pic>
    </p:spTree>
    <p:extLst>
      <p:ext uri="{BB962C8B-B14F-4D97-AF65-F5344CB8AC3E}">
        <p14:creationId xmlns:p14="http://schemas.microsoft.com/office/powerpoint/2010/main" val="506292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2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34"/>
          <p:cNvSpPr/>
          <p:nvPr/>
        </p:nvSpPr>
        <p:spPr>
          <a:xfrm>
            <a:off x="720009" y="32122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4"/>
          <p:cNvSpPr/>
          <p:nvPr/>
        </p:nvSpPr>
        <p:spPr>
          <a:xfrm>
            <a:off x="720009" y="183270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4"/>
          <p:cNvSpPr/>
          <p:nvPr/>
        </p:nvSpPr>
        <p:spPr>
          <a:xfrm>
            <a:off x="4702809" y="183270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4702809" y="32122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txBox="1">
            <a:spLocks noGrp="1"/>
          </p:cNvSpPr>
          <p:nvPr>
            <p:ph type="subTitle" idx="1"/>
          </p:nvPr>
        </p:nvSpPr>
        <p:spPr>
          <a:xfrm>
            <a:off x="1759875" y="1833925"/>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Calibration of Workspace</a:t>
            </a:r>
            <a:endParaRPr dirty="0"/>
          </a:p>
        </p:txBody>
      </p:sp>
      <p:sp>
        <p:nvSpPr>
          <p:cNvPr id="467" name="Google Shape;467;p34"/>
          <p:cNvSpPr txBox="1">
            <a:spLocks noGrp="1"/>
          </p:cNvSpPr>
          <p:nvPr>
            <p:ph type="subTitle" idx="3"/>
          </p:nvPr>
        </p:nvSpPr>
        <p:spPr>
          <a:xfrm>
            <a:off x="1759875" y="3213476"/>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Machine Learning for deciding moves</a:t>
            </a:r>
            <a:endParaRPr dirty="0"/>
          </a:p>
        </p:txBody>
      </p:sp>
      <p:sp>
        <p:nvSpPr>
          <p:cNvPr id="470" name="Google Shape;470;p34"/>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Future Scope</a:t>
            </a:r>
            <a:endParaRPr dirty="0"/>
          </a:p>
        </p:txBody>
      </p:sp>
      <p:sp>
        <p:nvSpPr>
          <p:cNvPr id="471" name="Google Shape;471;p34"/>
          <p:cNvSpPr txBox="1">
            <a:spLocks noGrp="1"/>
          </p:cNvSpPr>
          <p:nvPr>
            <p:ph type="subTitle" idx="5"/>
          </p:nvPr>
        </p:nvSpPr>
        <p:spPr>
          <a:xfrm>
            <a:off x="5742675" y="1833925"/>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Image </a:t>
            </a:r>
          </a:p>
          <a:p>
            <a:pPr marL="0" lvl="0" indent="0" algn="l" rtl="0">
              <a:spcBef>
                <a:spcPts val="0"/>
              </a:spcBef>
              <a:spcAft>
                <a:spcPts val="0"/>
              </a:spcAft>
              <a:buNone/>
            </a:pPr>
            <a:r>
              <a:rPr lang="en" sz="1800" dirty="0"/>
              <a:t>Processing</a:t>
            </a:r>
          </a:p>
        </p:txBody>
      </p:sp>
      <p:sp>
        <p:nvSpPr>
          <p:cNvPr id="473" name="Google Shape;473;p34"/>
          <p:cNvSpPr txBox="1">
            <a:spLocks noGrp="1"/>
          </p:cNvSpPr>
          <p:nvPr>
            <p:ph type="subTitle" idx="7"/>
          </p:nvPr>
        </p:nvSpPr>
        <p:spPr>
          <a:xfrm>
            <a:off x="5742675" y="3213476"/>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Remotely Controllable</a:t>
            </a:r>
            <a:endParaRPr dirty="0"/>
          </a:p>
        </p:txBody>
      </p:sp>
      <p:grpSp>
        <p:nvGrpSpPr>
          <p:cNvPr id="475" name="Google Shape;475;p34"/>
          <p:cNvGrpSpPr/>
          <p:nvPr/>
        </p:nvGrpSpPr>
        <p:grpSpPr>
          <a:xfrm>
            <a:off x="4892294" y="3422387"/>
            <a:ext cx="595114" cy="553799"/>
            <a:chOff x="7402362" y="3681535"/>
            <a:chExt cx="402757" cy="372728"/>
          </a:xfrm>
        </p:grpSpPr>
        <p:sp>
          <p:nvSpPr>
            <p:cNvPr id="476" name="Google Shape;476;p34"/>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4"/>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4"/>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4"/>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4"/>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4"/>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4"/>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34"/>
          <p:cNvGrpSpPr/>
          <p:nvPr/>
        </p:nvGrpSpPr>
        <p:grpSpPr>
          <a:xfrm>
            <a:off x="4905606" y="2036293"/>
            <a:ext cx="568484" cy="566915"/>
            <a:chOff x="830742" y="2763601"/>
            <a:chExt cx="384734" cy="381556"/>
          </a:xfrm>
        </p:grpSpPr>
        <p:sp>
          <p:nvSpPr>
            <p:cNvPr id="485" name="Google Shape;485;p34"/>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4"/>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4"/>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4"/>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4"/>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4"/>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4"/>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4"/>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4"/>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4"/>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4"/>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34"/>
          <p:cNvGrpSpPr/>
          <p:nvPr/>
        </p:nvGrpSpPr>
        <p:grpSpPr>
          <a:xfrm>
            <a:off x="929945" y="2042842"/>
            <a:ext cx="554209" cy="553808"/>
            <a:chOff x="1303537" y="1502716"/>
            <a:chExt cx="362939" cy="362677"/>
          </a:xfrm>
        </p:grpSpPr>
        <p:sp>
          <p:nvSpPr>
            <p:cNvPr id="499" name="Google Shape;499;p3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34"/>
          <p:cNvGrpSpPr/>
          <p:nvPr/>
        </p:nvGrpSpPr>
        <p:grpSpPr>
          <a:xfrm>
            <a:off x="953920" y="3455283"/>
            <a:ext cx="506255" cy="488024"/>
            <a:chOff x="953920" y="3455283"/>
            <a:chExt cx="506255" cy="488024"/>
          </a:xfrm>
        </p:grpSpPr>
        <p:sp>
          <p:nvSpPr>
            <p:cNvPr id="509" name="Google Shape;509;p34"/>
            <p:cNvSpPr/>
            <p:nvPr/>
          </p:nvSpPr>
          <p:spPr>
            <a:xfrm>
              <a:off x="1130280" y="3487175"/>
              <a:ext cx="329894" cy="349018"/>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4"/>
            <p:cNvSpPr/>
            <p:nvPr/>
          </p:nvSpPr>
          <p:spPr>
            <a:xfrm>
              <a:off x="1116848" y="3748168"/>
              <a:ext cx="13471" cy="28184"/>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4"/>
            <p:cNvSpPr/>
            <p:nvPr/>
          </p:nvSpPr>
          <p:spPr>
            <a:xfrm>
              <a:off x="1100155" y="3455283"/>
              <a:ext cx="347635" cy="338400"/>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4"/>
            <p:cNvSpPr/>
            <p:nvPr/>
          </p:nvSpPr>
          <p:spPr>
            <a:xfrm>
              <a:off x="996467" y="3834281"/>
              <a:ext cx="224614" cy="109027"/>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4"/>
            <p:cNvSpPr/>
            <p:nvPr/>
          </p:nvSpPr>
          <p:spPr>
            <a:xfrm>
              <a:off x="1166111" y="3770926"/>
              <a:ext cx="123099" cy="69405"/>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34B9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4"/>
            <p:cNvSpPr/>
            <p:nvPr/>
          </p:nvSpPr>
          <p:spPr>
            <a:xfrm>
              <a:off x="953920" y="3590386"/>
              <a:ext cx="349537" cy="338166"/>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4"/>
            <p:cNvSpPr/>
            <p:nvPr/>
          </p:nvSpPr>
          <p:spPr>
            <a:xfrm>
              <a:off x="1152912" y="3804223"/>
              <a:ext cx="54154" cy="3306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34B9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85"/>
        <p:cNvGrpSpPr/>
        <p:nvPr/>
      </p:nvGrpSpPr>
      <p:grpSpPr>
        <a:xfrm>
          <a:off x="0" y="0"/>
          <a:ext cx="0" cy="0"/>
          <a:chOff x="0" y="0"/>
          <a:chExt cx="0" cy="0"/>
        </a:xfrm>
      </p:grpSpPr>
      <p:sp>
        <p:nvSpPr>
          <p:cNvPr id="1087" name="Google Shape;1087;p49"/>
          <p:cNvSpPr txBox="1">
            <a:spLocks noGrp="1"/>
          </p:cNvSpPr>
          <p:nvPr>
            <p:ph type="title"/>
          </p:nvPr>
        </p:nvSpPr>
        <p:spPr>
          <a:xfrm>
            <a:off x="4769400" y="1432254"/>
            <a:ext cx="3654600" cy="97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1108" name="Google Shape;1108;p49"/>
          <p:cNvSpPr/>
          <p:nvPr/>
        </p:nvSpPr>
        <p:spPr>
          <a:xfrm flipH="1">
            <a:off x="379103" y="922680"/>
            <a:ext cx="4365499" cy="3023397"/>
          </a:xfrm>
          <a:custGeom>
            <a:avLst/>
            <a:gdLst/>
            <a:ahLst/>
            <a:cxnLst/>
            <a:rect l="l" t="t" r="r" b="b"/>
            <a:pathLst>
              <a:path w="159514" h="110474" extrusionOk="0">
                <a:moveTo>
                  <a:pt x="45147" y="0"/>
                </a:moveTo>
                <a:cubicBezTo>
                  <a:pt x="37611" y="0"/>
                  <a:pt x="30146" y="3378"/>
                  <a:pt x="22816" y="12595"/>
                </a:cubicBezTo>
                <a:cubicBezTo>
                  <a:pt x="0" y="41316"/>
                  <a:pt x="46700" y="90351"/>
                  <a:pt x="69249" y="103327"/>
                </a:cubicBezTo>
                <a:cubicBezTo>
                  <a:pt x="77689" y="108192"/>
                  <a:pt x="87067" y="110473"/>
                  <a:pt x="96471" y="110473"/>
                </a:cubicBezTo>
                <a:cubicBezTo>
                  <a:pt x="119178" y="110473"/>
                  <a:pt x="142032" y="97169"/>
                  <a:pt x="152175" y="74807"/>
                </a:cubicBezTo>
                <a:cubicBezTo>
                  <a:pt x="159147" y="59396"/>
                  <a:pt x="159514" y="43484"/>
                  <a:pt x="150307" y="30075"/>
                </a:cubicBezTo>
                <a:cubicBezTo>
                  <a:pt x="143020" y="19415"/>
                  <a:pt x="138448" y="16065"/>
                  <a:pt x="134265" y="16065"/>
                </a:cubicBezTo>
                <a:cubicBezTo>
                  <a:pt x="128185" y="16065"/>
                  <a:pt x="122926" y="23142"/>
                  <a:pt x="111346" y="25138"/>
                </a:cubicBezTo>
                <a:cubicBezTo>
                  <a:pt x="110039" y="25364"/>
                  <a:pt x="108728" y="25470"/>
                  <a:pt x="107413" y="25470"/>
                </a:cubicBezTo>
                <a:cubicBezTo>
                  <a:pt x="87055" y="25470"/>
                  <a:pt x="65838" y="0"/>
                  <a:pt x="45147" y="0"/>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txBox="1">
            <a:spLocks noGrp="1"/>
          </p:cNvSpPr>
          <p:nvPr>
            <p:ph type="subTitle" idx="1"/>
          </p:nvPr>
        </p:nvSpPr>
        <p:spPr>
          <a:xfrm>
            <a:off x="4769400" y="2380372"/>
            <a:ext cx="3654600" cy="101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Do you have any questions?</a:t>
            </a:r>
            <a:endParaRPr sz="2000" dirty="0"/>
          </a:p>
        </p:txBody>
      </p:sp>
      <p:grpSp>
        <p:nvGrpSpPr>
          <p:cNvPr id="1110" name="Google Shape;1110;p49"/>
          <p:cNvGrpSpPr/>
          <p:nvPr/>
        </p:nvGrpSpPr>
        <p:grpSpPr>
          <a:xfrm>
            <a:off x="726603" y="798105"/>
            <a:ext cx="3499435" cy="3805921"/>
            <a:chOff x="692685" y="538923"/>
            <a:chExt cx="3737914" cy="4065286"/>
          </a:xfrm>
        </p:grpSpPr>
        <p:sp>
          <p:nvSpPr>
            <p:cNvPr id="1111" name="Google Shape;1111;p49"/>
            <p:cNvSpPr/>
            <p:nvPr/>
          </p:nvSpPr>
          <p:spPr>
            <a:xfrm flipH="1">
              <a:off x="720026" y="4328225"/>
              <a:ext cx="3710574" cy="275984"/>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flipH="1">
              <a:off x="692685" y="538923"/>
              <a:ext cx="2109125" cy="3927796"/>
            </a:xfrm>
            <a:custGeom>
              <a:avLst/>
              <a:gdLst/>
              <a:ahLst/>
              <a:cxnLst/>
              <a:rect l="l" t="t" r="r" b="b"/>
              <a:pathLst>
                <a:path w="72150" h="134364" extrusionOk="0">
                  <a:moveTo>
                    <a:pt x="65938" y="0"/>
                  </a:moveTo>
                  <a:cubicBezTo>
                    <a:pt x="65919" y="0"/>
                    <a:pt x="65899" y="1"/>
                    <a:pt x="65880" y="1"/>
                  </a:cubicBezTo>
                  <a:lnTo>
                    <a:pt x="15110" y="1"/>
                  </a:lnTo>
                  <a:cubicBezTo>
                    <a:pt x="11507" y="67"/>
                    <a:pt x="8539" y="2836"/>
                    <a:pt x="8272" y="6439"/>
                  </a:cubicBezTo>
                  <a:lnTo>
                    <a:pt x="299" y="127926"/>
                  </a:lnTo>
                  <a:cubicBezTo>
                    <a:pt x="1" y="131409"/>
                    <a:pt x="2770" y="134364"/>
                    <a:pt x="6245" y="134364"/>
                  </a:cubicBezTo>
                  <a:cubicBezTo>
                    <a:pt x="6265" y="134364"/>
                    <a:pt x="6284" y="134364"/>
                    <a:pt x="6304" y="134364"/>
                  </a:cubicBezTo>
                  <a:lnTo>
                    <a:pt x="57040" y="134364"/>
                  </a:lnTo>
                  <a:cubicBezTo>
                    <a:pt x="60642" y="134297"/>
                    <a:pt x="63645" y="131528"/>
                    <a:pt x="63911" y="127926"/>
                  </a:cubicBezTo>
                  <a:lnTo>
                    <a:pt x="71884" y="6439"/>
                  </a:lnTo>
                  <a:cubicBezTo>
                    <a:pt x="72149" y="2956"/>
                    <a:pt x="69413" y="0"/>
                    <a:pt x="659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flipH="1">
              <a:off x="723905" y="538923"/>
              <a:ext cx="2109096" cy="3927796"/>
            </a:xfrm>
            <a:custGeom>
              <a:avLst/>
              <a:gdLst/>
              <a:ahLst/>
              <a:cxnLst/>
              <a:rect l="l" t="t" r="r" b="b"/>
              <a:pathLst>
                <a:path w="72149" h="134364" extrusionOk="0">
                  <a:moveTo>
                    <a:pt x="65905" y="0"/>
                  </a:moveTo>
                  <a:cubicBezTo>
                    <a:pt x="65885" y="0"/>
                    <a:pt x="65865" y="1"/>
                    <a:pt x="65846" y="1"/>
                  </a:cubicBezTo>
                  <a:lnTo>
                    <a:pt x="15110" y="1"/>
                  </a:lnTo>
                  <a:cubicBezTo>
                    <a:pt x="11507" y="67"/>
                    <a:pt x="8538" y="2836"/>
                    <a:pt x="8238" y="6439"/>
                  </a:cubicBezTo>
                  <a:lnTo>
                    <a:pt x="266" y="127926"/>
                  </a:lnTo>
                  <a:cubicBezTo>
                    <a:pt x="0" y="131409"/>
                    <a:pt x="2737" y="134364"/>
                    <a:pt x="6244" y="134364"/>
                  </a:cubicBezTo>
                  <a:cubicBezTo>
                    <a:pt x="6264" y="134364"/>
                    <a:pt x="6284" y="134364"/>
                    <a:pt x="6303" y="134364"/>
                  </a:cubicBezTo>
                  <a:lnTo>
                    <a:pt x="57039" y="134364"/>
                  </a:lnTo>
                  <a:cubicBezTo>
                    <a:pt x="60642" y="134297"/>
                    <a:pt x="63611" y="131528"/>
                    <a:pt x="63911" y="127926"/>
                  </a:cubicBezTo>
                  <a:lnTo>
                    <a:pt x="71883" y="6439"/>
                  </a:lnTo>
                  <a:cubicBezTo>
                    <a:pt x="72149" y="2956"/>
                    <a:pt x="69412" y="0"/>
                    <a:pt x="65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flipH="1">
              <a:off x="753109" y="759307"/>
              <a:ext cx="2050689" cy="3492874"/>
            </a:xfrm>
            <a:custGeom>
              <a:avLst/>
              <a:gdLst/>
              <a:ahLst/>
              <a:cxnLst/>
              <a:rect l="l" t="t" r="r" b="b"/>
              <a:pathLst>
                <a:path w="70151" h="119486" extrusionOk="0">
                  <a:moveTo>
                    <a:pt x="9007" y="0"/>
                  </a:moveTo>
                  <a:cubicBezTo>
                    <a:pt x="8340" y="0"/>
                    <a:pt x="7773" y="534"/>
                    <a:pt x="7739" y="1235"/>
                  </a:cubicBezTo>
                  <a:lnTo>
                    <a:pt x="67" y="118085"/>
                  </a:lnTo>
                  <a:cubicBezTo>
                    <a:pt x="0" y="118852"/>
                    <a:pt x="601" y="119486"/>
                    <a:pt x="1368" y="119486"/>
                  </a:cubicBezTo>
                  <a:lnTo>
                    <a:pt x="61111" y="119486"/>
                  </a:lnTo>
                  <a:cubicBezTo>
                    <a:pt x="61811" y="119486"/>
                    <a:pt x="62378" y="118952"/>
                    <a:pt x="62412" y="118285"/>
                  </a:cubicBezTo>
                  <a:lnTo>
                    <a:pt x="70084" y="1401"/>
                  </a:lnTo>
                  <a:cubicBezTo>
                    <a:pt x="70151" y="634"/>
                    <a:pt x="69550" y="0"/>
                    <a:pt x="68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flipH="1">
              <a:off x="1717489" y="3861138"/>
              <a:ext cx="170542" cy="324393"/>
            </a:xfrm>
            <a:custGeom>
              <a:avLst/>
              <a:gdLst/>
              <a:ahLst/>
              <a:cxnLst/>
              <a:rect l="l" t="t" r="r" b="b"/>
              <a:pathLst>
                <a:path w="5834" h="11097" extrusionOk="0">
                  <a:moveTo>
                    <a:pt x="2097" y="1"/>
                  </a:moveTo>
                  <a:cubicBezTo>
                    <a:pt x="1630" y="168"/>
                    <a:pt x="1197" y="401"/>
                    <a:pt x="796" y="635"/>
                  </a:cubicBezTo>
                  <a:cubicBezTo>
                    <a:pt x="769" y="632"/>
                    <a:pt x="741" y="631"/>
                    <a:pt x="714" y="631"/>
                  </a:cubicBezTo>
                  <a:cubicBezTo>
                    <a:pt x="318" y="631"/>
                    <a:pt x="0" y="854"/>
                    <a:pt x="63" y="1135"/>
                  </a:cubicBezTo>
                  <a:cubicBezTo>
                    <a:pt x="296" y="2402"/>
                    <a:pt x="563" y="3303"/>
                    <a:pt x="896" y="4871"/>
                  </a:cubicBezTo>
                  <a:cubicBezTo>
                    <a:pt x="1063" y="5838"/>
                    <a:pt x="763" y="7673"/>
                    <a:pt x="1530" y="10108"/>
                  </a:cubicBezTo>
                  <a:cubicBezTo>
                    <a:pt x="1727" y="10747"/>
                    <a:pt x="2278" y="11097"/>
                    <a:pt x="2906" y="11097"/>
                  </a:cubicBezTo>
                  <a:cubicBezTo>
                    <a:pt x="3557" y="11097"/>
                    <a:pt x="4290" y="10722"/>
                    <a:pt x="4799" y="9908"/>
                  </a:cubicBezTo>
                  <a:cubicBezTo>
                    <a:pt x="5833" y="8307"/>
                    <a:pt x="5133" y="6205"/>
                    <a:pt x="4833" y="4237"/>
                  </a:cubicBezTo>
                  <a:cubicBezTo>
                    <a:pt x="4632" y="2803"/>
                    <a:pt x="5500" y="1935"/>
                    <a:pt x="5500" y="1068"/>
                  </a:cubicBezTo>
                  <a:lnTo>
                    <a:pt x="5500" y="1068"/>
                  </a:lnTo>
                  <a:cubicBezTo>
                    <a:pt x="5236" y="1138"/>
                    <a:pt x="4960" y="1172"/>
                    <a:pt x="4685" y="1172"/>
                  </a:cubicBezTo>
                  <a:cubicBezTo>
                    <a:pt x="4300" y="1172"/>
                    <a:pt x="3915" y="1104"/>
                    <a:pt x="3565" y="968"/>
                  </a:cubicBezTo>
                  <a:cubicBezTo>
                    <a:pt x="2998" y="768"/>
                    <a:pt x="2498" y="434"/>
                    <a:pt x="2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flipH="1">
              <a:off x="784300" y="758342"/>
              <a:ext cx="1077539" cy="3415847"/>
            </a:xfrm>
            <a:custGeom>
              <a:avLst/>
              <a:gdLst/>
              <a:ahLst/>
              <a:cxnLst/>
              <a:rect l="l" t="t" r="r" b="b"/>
              <a:pathLst>
                <a:path w="36861" h="116851" extrusionOk="0">
                  <a:moveTo>
                    <a:pt x="23751" y="3469"/>
                  </a:moveTo>
                  <a:cubicBezTo>
                    <a:pt x="23984" y="4036"/>
                    <a:pt x="24418" y="4503"/>
                    <a:pt x="24985" y="4770"/>
                  </a:cubicBezTo>
                  <a:cubicBezTo>
                    <a:pt x="25052" y="5504"/>
                    <a:pt x="25052" y="6238"/>
                    <a:pt x="24985" y="6972"/>
                  </a:cubicBezTo>
                  <a:cubicBezTo>
                    <a:pt x="24018" y="6171"/>
                    <a:pt x="23517" y="4937"/>
                    <a:pt x="23717" y="3703"/>
                  </a:cubicBezTo>
                  <a:cubicBezTo>
                    <a:pt x="23717" y="3636"/>
                    <a:pt x="23717" y="3536"/>
                    <a:pt x="23751" y="3469"/>
                  </a:cubicBezTo>
                  <a:close/>
                  <a:moveTo>
                    <a:pt x="23551" y="2969"/>
                  </a:moveTo>
                  <a:cubicBezTo>
                    <a:pt x="23551" y="3002"/>
                    <a:pt x="23551" y="3036"/>
                    <a:pt x="23584" y="3069"/>
                  </a:cubicBezTo>
                  <a:cubicBezTo>
                    <a:pt x="23517" y="3236"/>
                    <a:pt x="23451" y="3436"/>
                    <a:pt x="23417" y="3636"/>
                  </a:cubicBezTo>
                  <a:cubicBezTo>
                    <a:pt x="23250" y="5037"/>
                    <a:pt x="23817" y="6438"/>
                    <a:pt x="24985" y="7305"/>
                  </a:cubicBezTo>
                  <a:cubicBezTo>
                    <a:pt x="24952" y="7739"/>
                    <a:pt x="24885" y="8139"/>
                    <a:pt x="24852" y="8540"/>
                  </a:cubicBezTo>
                  <a:cubicBezTo>
                    <a:pt x="24051" y="8206"/>
                    <a:pt x="23417" y="7606"/>
                    <a:pt x="23017" y="6872"/>
                  </a:cubicBezTo>
                  <a:cubicBezTo>
                    <a:pt x="22583" y="6104"/>
                    <a:pt x="22483" y="5170"/>
                    <a:pt x="22717" y="4337"/>
                  </a:cubicBezTo>
                  <a:cubicBezTo>
                    <a:pt x="22850" y="3803"/>
                    <a:pt x="23150" y="3336"/>
                    <a:pt x="23551" y="2969"/>
                  </a:cubicBezTo>
                  <a:close/>
                  <a:moveTo>
                    <a:pt x="22583" y="0"/>
                  </a:moveTo>
                  <a:cubicBezTo>
                    <a:pt x="22650" y="934"/>
                    <a:pt x="22950" y="1835"/>
                    <a:pt x="23451" y="2602"/>
                  </a:cubicBezTo>
                  <a:cubicBezTo>
                    <a:pt x="22950" y="3036"/>
                    <a:pt x="22617" y="3569"/>
                    <a:pt x="22450" y="4203"/>
                  </a:cubicBezTo>
                  <a:cubicBezTo>
                    <a:pt x="22183" y="5104"/>
                    <a:pt x="22316" y="6104"/>
                    <a:pt x="22783" y="6938"/>
                  </a:cubicBezTo>
                  <a:cubicBezTo>
                    <a:pt x="23217" y="7772"/>
                    <a:pt x="23951" y="8406"/>
                    <a:pt x="24785" y="8773"/>
                  </a:cubicBezTo>
                  <a:cubicBezTo>
                    <a:pt x="24585" y="9974"/>
                    <a:pt x="24151" y="10975"/>
                    <a:pt x="23417" y="11508"/>
                  </a:cubicBezTo>
                  <a:cubicBezTo>
                    <a:pt x="22917" y="11442"/>
                    <a:pt x="22416" y="11408"/>
                    <a:pt x="21916" y="11375"/>
                  </a:cubicBezTo>
                  <a:cubicBezTo>
                    <a:pt x="21516" y="11342"/>
                    <a:pt x="21116" y="11308"/>
                    <a:pt x="20749" y="11308"/>
                  </a:cubicBezTo>
                  <a:cubicBezTo>
                    <a:pt x="20660" y="11300"/>
                    <a:pt x="20572" y="11296"/>
                    <a:pt x="20485" y="11296"/>
                  </a:cubicBezTo>
                  <a:cubicBezTo>
                    <a:pt x="19480" y="11296"/>
                    <a:pt x="18532" y="11817"/>
                    <a:pt x="17980" y="12676"/>
                  </a:cubicBezTo>
                  <a:cubicBezTo>
                    <a:pt x="17780" y="12743"/>
                    <a:pt x="17546" y="12876"/>
                    <a:pt x="17380" y="13009"/>
                  </a:cubicBezTo>
                  <a:cubicBezTo>
                    <a:pt x="16846" y="13443"/>
                    <a:pt x="16412" y="13777"/>
                    <a:pt x="15945" y="14210"/>
                  </a:cubicBezTo>
                  <a:cubicBezTo>
                    <a:pt x="15512" y="14611"/>
                    <a:pt x="15045" y="15011"/>
                    <a:pt x="14611" y="15411"/>
                  </a:cubicBezTo>
                  <a:cubicBezTo>
                    <a:pt x="13744" y="16245"/>
                    <a:pt x="12910" y="17112"/>
                    <a:pt x="12109" y="18013"/>
                  </a:cubicBezTo>
                  <a:cubicBezTo>
                    <a:pt x="10708" y="19547"/>
                    <a:pt x="9441" y="21249"/>
                    <a:pt x="8373" y="23050"/>
                  </a:cubicBezTo>
                  <a:cubicBezTo>
                    <a:pt x="7773" y="23183"/>
                    <a:pt x="7139" y="23984"/>
                    <a:pt x="6772" y="25118"/>
                  </a:cubicBezTo>
                  <a:cubicBezTo>
                    <a:pt x="6405" y="26319"/>
                    <a:pt x="6472" y="27486"/>
                    <a:pt x="6905" y="27953"/>
                  </a:cubicBezTo>
                  <a:cubicBezTo>
                    <a:pt x="6905" y="28087"/>
                    <a:pt x="6905" y="28254"/>
                    <a:pt x="6905" y="28420"/>
                  </a:cubicBezTo>
                  <a:cubicBezTo>
                    <a:pt x="6872" y="29721"/>
                    <a:pt x="6939" y="30989"/>
                    <a:pt x="7072" y="32290"/>
                  </a:cubicBezTo>
                  <a:cubicBezTo>
                    <a:pt x="7272" y="34525"/>
                    <a:pt x="7673" y="36760"/>
                    <a:pt x="8173" y="38995"/>
                  </a:cubicBezTo>
                  <a:cubicBezTo>
                    <a:pt x="7939" y="39262"/>
                    <a:pt x="7806" y="39628"/>
                    <a:pt x="7806" y="39995"/>
                  </a:cubicBezTo>
                  <a:cubicBezTo>
                    <a:pt x="7839" y="40696"/>
                    <a:pt x="7906" y="41396"/>
                    <a:pt x="8106" y="42097"/>
                  </a:cubicBezTo>
                  <a:lnTo>
                    <a:pt x="8507" y="44765"/>
                  </a:lnTo>
                  <a:lnTo>
                    <a:pt x="12209" y="44866"/>
                  </a:lnTo>
                  <a:lnTo>
                    <a:pt x="12543" y="42030"/>
                  </a:lnTo>
                  <a:lnTo>
                    <a:pt x="11242" y="39495"/>
                  </a:lnTo>
                  <a:cubicBezTo>
                    <a:pt x="11175" y="39362"/>
                    <a:pt x="11075" y="39195"/>
                    <a:pt x="10942" y="39095"/>
                  </a:cubicBezTo>
                  <a:cubicBezTo>
                    <a:pt x="10942" y="36893"/>
                    <a:pt x="10942" y="34692"/>
                    <a:pt x="11042" y="32557"/>
                  </a:cubicBezTo>
                  <a:cubicBezTo>
                    <a:pt x="11075" y="31389"/>
                    <a:pt x="11175" y="30255"/>
                    <a:pt x="11309" y="29188"/>
                  </a:cubicBezTo>
                  <a:cubicBezTo>
                    <a:pt x="11375" y="28687"/>
                    <a:pt x="11475" y="28187"/>
                    <a:pt x="11609" y="27687"/>
                  </a:cubicBezTo>
                  <a:cubicBezTo>
                    <a:pt x="11675" y="27486"/>
                    <a:pt x="11742" y="27286"/>
                    <a:pt x="11809" y="27120"/>
                  </a:cubicBezTo>
                  <a:cubicBezTo>
                    <a:pt x="11842" y="27019"/>
                    <a:pt x="11876" y="26953"/>
                    <a:pt x="11909" y="26886"/>
                  </a:cubicBezTo>
                  <a:lnTo>
                    <a:pt x="11942" y="26819"/>
                  </a:lnTo>
                  <a:lnTo>
                    <a:pt x="11976" y="26786"/>
                  </a:lnTo>
                  <a:lnTo>
                    <a:pt x="12009" y="26719"/>
                  </a:lnTo>
                  <a:cubicBezTo>
                    <a:pt x="12609" y="25819"/>
                    <a:pt x="13243" y="24985"/>
                    <a:pt x="13910" y="24184"/>
                  </a:cubicBezTo>
                  <a:cubicBezTo>
                    <a:pt x="14611" y="23350"/>
                    <a:pt x="15345" y="22550"/>
                    <a:pt x="16112" y="21749"/>
                  </a:cubicBezTo>
                  <a:lnTo>
                    <a:pt x="17780" y="20081"/>
                  </a:lnTo>
                  <a:lnTo>
                    <a:pt x="17780" y="20515"/>
                  </a:lnTo>
                  <a:lnTo>
                    <a:pt x="17780" y="21115"/>
                  </a:lnTo>
                  <a:lnTo>
                    <a:pt x="17780" y="22783"/>
                  </a:lnTo>
                  <a:lnTo>
                    <a:pt x="17780" y="22917"/>
                  </a:lnTo>
                  <a:cubicBezTo>
                    <a:pt x="17780" y="23450"/>
                    <a:pt x="17746" y="23984"/>
                    <a:pt x="17713" y="24518"/>
                  </a:cubicBezTo>
                  <a:cubicBezTo>
                    <a:pt x="17646" y="26586"/>
                    <a:pt x="17546" y="28587"/>
                    <a:pt x="17380" y="30422"/>
                  </a:cubicBezTo>
                  <a:cubicBezTo>
                    <a:pt x="17246" y="32023"/>
                    <a:pt x="17079" y="33524"/>
                    <a:pt x="16913" y="34858"/>
                  </a:cubicBezTo>
                  <a:cubicBezTo>
                    <a:pt x="16746" y="36560"/>
                    <a:pt x="17246" y="38261"/>
                    <a:pt x="18347" y="39628"/>
                  </a:cubicBezTo>
                  <a:cubicBezTo>
                    <a:pt x="17646" y="40763"/>
                    <a:pt x="17313" y="42064"/>
                    <a:pt x="17313" y="43398"/>
                  </a:cubicBezTo>
                  <a:cubicBezTo>
                    <a:pt x="15912" y="44098"/>
                    <a:pt x="14911" y="45433"/>
                    <a:pt x="14644" y="46967"/>
                  </a:cubicBezTo>
                  <a:cubicBezTo>
                    <a:pt x="13277" y="53772"/>
                    <a:pt x="10775" y="65781"/>
                    <a:pt x="8240" y="74387"/>
                  </a:cubicBezTo>
                  <a:cubicBezTo>
                    <a:pt x="7372" y="74854"/>
                    <a:pt x="6705" y="75588"/>
                    <a:pt x="6338" y="76488"/>
                  </a:cubicBezTo>
                  <a:cubicBezTo>
                    <a:pt x="5838" y="77656"/>
                    <a:pt x="5838" y="78957"/>
                    <a:pt x="6305" y="80124"/>
                  </a:cubicBezTo>
                  <a:cubicBezTo>
                    <a:pt x="3536" y="87196"/>
                    <a:pt x="1435" y="97837"/>
                    <a:pt x="234" y="102940"/>
                  </a:cubicBezTo>
                  <a:cubicBezTo>
                    <a:pt x="0" y="104108"/>
                    <a:pt x="367" y="105309"/>
                    <a:pt x="1201" y="106176"/>
                  </a:cubicBezTo>
                  <a:cubicBezTo>
                    <a:pt x="1602" y="106576"/>
                    <a:pt x="2102" y="106910"/>
                    <a:pt x="2636" y="107110"/>
                  </a:cubicBezTo>
                  <a:cubicBezTo>
                    <a:pt x="3005" y="107246"/>
                    <a:pt x="3386" y="107314"/>
                    <a:pt x="3766" y="107314"/>
                  </a:cubicBezTo>
                  <a:cubicBezTo>
                    <a:pt x="4036" y="107314"/>
                    <a:pt x="4306" y="107280"/>
                    <a:pt x="4570" y="107210"/>
                  </a:cubicBezTo>
                  <a:cubicBezTo>
                    <a:pt x="5571" y="107010"/>
                    <a:pt x="6372" y="106276"/>
                    <a:pt x="6705" y="105342"/>
                  </a:cubicBezTo>
                  <a:cubicBezTo>
                    <a:pt x="8473" y="100339"/>
                    <a:pt x="11275" y="91366"/>
                    <a:pt x="14778" y="84094"/>
                  </a:cubicBezTo>
                  <a:cubicBezTo>
                    <a:pt x="16079" y="83793"/>
                    <a:pt x="17179" y="82859"/>
                    <a:pt x="17680" y="81625"/>
                  </a:cubicBezTo>
                  <a:cubicBezTo>
                    <a:pt x="18280" y="80258"/>
                    <a:pt x="18180" y="78690"/>
                    <a:pt x="17446" y="77422"/>
                  </a:cubicBezTo>
                  <a:cubicBezTo>
                    <a:pt x="19748" y="70851"/>
                    <a:pt x="22717" y="60977"/>
                    <a:pt x="24852" y="53805"/>
                  </a:cubicBezTo>
                  <a:cubicBezTo>
                    <a:pt x="24952" y="54606"/>
                    <a:pt x="25052" y="55406"/>
                    <a:pt x="25152" y="56274"/>
                  </a:cubicBezTo>
                  <a:cubicBezTo>
                    <a:pt x="25152" y="56340"/>
                    <a:pt x="25152" y="56441"/>
                    <a:pt x="25185" y="56541"/>
                  </a:cubicBezTo>
                  <a:cubicBezTo>
                    <a:pt x="25218" y="56974"/>
                    <a:pt x="25285" y="57441"/>
                    <a:pt x="25352" y="57908"/>
                  </a:cubicBezTo>
                  <a:lnTo>
                    <a:pt x="25352" y="58108"/>
                  </a:lnTo>
                  <a:cubicBezTo>
                    <a:pt x="25385" y="58575"/>
                    <a:pt x="25452" y="59076"/>
                    <a:pt x="25519" y="59543"/>
                  </a:cubicBezTo>
                  <a:cubicBezTo>
                    <a:pt x="25986" y="63579"/>
                    <a:pt x="26453" y="67949"/>
                    <a:pt x="26786" y="72052"/>
                  </a:cubicBezTo>
                  <a:cubicBezTo>
                    <a:pt x="27053" y="75187"/>
                    <a:pt x="27487" y="78189"/>
                    <a:pt x="27787" y="80825"/>
                  </a:cubicBezTo>
                  <a:cubicBezTo>
                    <a:pt x="27220" y="81492"/>
                    <a:pt x="26853" y="82292"/>
                    <a:pt x="26753" y="83160"/>
                  </a:cubicBezTo>
                  <a:cubicBezTo>
                    <a:pt x="26553" y="84694"/>
                    <a:pt x="27053" y="86228"/>
                    <a:pt x="28121" y="87296"/>
                  </a:cubicBezTo>
                  <a:cubicBezTo>
                    <a:pt x="28287" y="96636"/>
                    <a:pt x="29221" y="109378"/>
                    <a:pt x="29688" y="115249"/>
                  </a:cubicBezTo>
                  <a:cubicBezTo>
                    <a:pt x="29755" y="115816"/>
                    <a:pt x="29955" y="116383"/>
                    <a:pt x="30255" y="116850"/>
                  </a:cubicBezTo>
                  <a:lnTo>
                    <a:pt x="34859" y="47534"/>
                  </a:lnTo>
                  <a:cubicBezTo>
                    <a:pt x="34525" y="47100"/>
                    <a:pt x="34125" y="46700"/>
                    <a:pt x="33691" y="46333"/>
                  </a:cubicBezTo>
                  <a:cubicBezTo>
                    <a:pt x="33825" y="45633"/>
                    <a:pt x="33858" y="44932"/>
                    <a:pt x="33791" y="44232"/>
                  </a:cubicBezTo>
                  <a:cubicBezTo>
                    <a:pt x="33725" y="43698"/>
                    <a:pt x="33624" y="43198"/>
                    <a:pt x="33491" y="42664"/>
                  </a:cubicBezTo>
                  <a:cubicBezTo>
                    <a:pt x="34192" y="42264"/>
                    <a:pt x="34825" y="41663"/>
                    <a:pt x="35259" y="40996"/>
                  </a:cubicBezTo>
                  <a:lnTo>
                    <a:pt x="36860" y="16579"/>
                  </a:lnTo>
                  <a:cubicBezTo>
                    <a:pt x="36226" y="15078"/>
                    <a:pt x="34959" y="13943"/>
                    <a:pt x="33391" y="13410"/>
                  </a:cubicBezTo>
                  <a:cubicBezTo>
                    <a:pt x="33057" y="13310"/>
                    <a:pt x="32657" y="13176"/>
                    <a:pt x="32290" y="13076"/>
                  </a:cubicBezTo>
                  <a:cubicBezTo>
                    <a:pt x="31957" y="12976"/>
                    <a:pt x="31656" y="12909"/>
                    <a:pt x="31323" y="12809"/>
                  </a:cubicBezTo>
                  <a:cubicBezTo>
                    <a:pt x="29188" y="11942"/>
                    <a:pt x="28821" y="10541"/>
                    <a:pt x="29055" y="9073"/>
                  </a:cubicBezTo>
                  <a:cubicBezTo>
                    <a:pt x="29088" y="8873"/>
                    <a:pt x="29121" y="8706"/>
                    <a:pt x="29155" y="8506"/>
                  </a:cubicBezTo>
                  <a:lnTo>
                    <a:pt x="29221" y="8306"/>
                  </a:lnTo>
                  <a:cubicBezTo>
                    <a:pt x="29470" y="8349"/>
                    <a:pt x="29717" y="8370"/>
                    <a:pt x="29962" y="8370"/>
                  </a:cubicBezTo>
                  <a:cubicBezTo>
                    <a:pt x="31785" y="8370"/>
                    <a:pt x="33437" y="7202"/>
                    <a:pt x="34025" y="5437"/>
                  </a:cubicBezTo>
                  <a:cubicBezTo>
                    <a:pt x="34558" y="3669"/>
                    <a:pt x="34692" y="1801"/>
                    <a:pt x="3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flipH="1">
              <a:off x="1454221" y="625714"/>
              <a:ext cx="405659" cy="45866"/>
            </a:xfrm>
            <a:custGeom>
              <a:avLst/>
              <a:gdLst/>
              <a:ahLst/>
              <a:cxnLst/>
              <a:rect l="l" t="t" r="r" b="b"/>
              <a:pathLst>
                <a:path w="13877" h="1569" extrusionOk="0">
                  <a:moveTo>
                    <a:pt x="901" y="1"/>
                  </a:moveTo>
                  <a:cubicBezTo>
                    <a:pt x="434" y="1"/>
                    <a:pt x="67" y="334"/>
                    <a:pt x="34" y="801"/>
                  </a:cubicBezTo>
                  <a:cubicBezTo>
                    <a:pt x="0" y="1201"/>
                    <a:pt x="334" y="1568"/>
                    <a:pt x="767" y="1568"/>
                  </a:cubicBezTo>
                  <a:lnTo>
                    <a:pt x="13043" y="1568"/>
                  </a:lnTo>
                  <a:cubicBezTo>
                    <a:pt x="13476" y="1568"/>
                    <a:pt x="13843" y="1235"/>
                    <a:pt x="13877" y="801"/>
                  </a:cubicBezTo>
                  <a:cubicBezTo>
                    <a:pt x="13877" y="367"/>
                    <a:pt x="13543" y="1"/>
                    <a:pt x="13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flipH="1">
              <a:off x="3254271" y="1181015"/>
              <a:ext cx="524840" cy="875689"/>
            </a:xfrm>
            <a:custGeom>
              <a:avLst/>
              <a:gdLst/>
              <a:ahLst/>
              <a:cxnLst/>
              <a:rect l="l" t="t" r="r" b="b"/>
              <a:pathLst>
                <a:path w="17954" h="29956" extrusionOk="0">
                  <a:moveTo>
                    <a:pt x="15182" y="0"/>
                  </a:moveTo>
                  <a:cubicBezTo>
                    <a:pt x="13876" y="0"/>
                    <a:pt x="12771" y="985"/>
                    <a:pt x="12616" y="2286"/>
                  </a:cubicBezTo>
                  <a:lnTo>
                    <a:pt x="12616" y="2320"/>
                  </a:lnTo>
                  <a:cubicBezTo>
                    <a:pt x="12316" y="4822"/>
                    <a:pt x="11983" y="7357"/>
                    <a:pt x="11649" y="9859"/>
                  </a:cubicBezTo>
                  <a:cubicBezTo>
                    <a:pt x="11449" y="11093"/>
                    <a:pt x="11249" y="12327"/>
                    <a:pt x="11049" y="13561"/>
                  </a:cubicBezTo>
                  <a:cubicBezTo>
                    <a:pt x="10848" y="14729"/>
                    <a:pt x="10582" y="15863"/>
                    <a:pt x="10248" y="16997"/>
                  </a:cubicBezTo>
                  <a:cubicBezTo>
                    <a:pt x="10148" y="17264"/>
                    <a:pt x="10081" y="17497"/>
                    <a:pt x="9981" y="17697"/>
                  </a:cubicBezTo>
                  <a:cubicBezTo>
                    <a:pt x="9914" y="17864"/>
                    <a:pt x="9848" y="18031"/>
                    <a:pt x="9748" y="18198"/>
                  </a:cubicBezTo>
                  <a:cubicBezTo>
                    <a:pt x="9447" y="18631"/>
                    <a:pt x="9114" y="19065"/>
                    <a:pt x="8747" y="19499"/>
                  </a:cubicBezTo>
                  <a:cubicBezTo>
                    <a:pt x="8013" y="20399"/>
                    <a:pt x="7146" y="21300"/>
                    <a:pt x="6245" y="22234"/>
                  </a:cubicBezTo>
                  <a:cubicBezTo>
                    <a:pt x="4511" y="24035"/>
                    <a:pt x="2676" y="25870"/>
                    <a:pt x="875" y="27705"/>
                  </a:cubicBezTo>
                  <a:cubicBezTo>
                    <a:pt x="0" y="28606"/>
                    <a:pt x="782" y="29956"/>
                    <a:pt x="1809" y="29956"/>
                  </a:cubicBezTo>
                  <a:cubicBezTo>
                    <a:pt x="2035" y="29956"/>
                    <a:pt x="2274" y="29890"/>
                    <a:pt x="2509" y="29739"/>
                  </a:cubicBezTo>
                  <a:cubicBezTo>
                    <a:pt x="4744" y="28372"/>
                    <a:pt x="6912" y="26837"/>
                    <a:pt x="8980" y="25236"/>
                  </a:cubicBezTo>
                  <a:cubicBezTo>
                    <a:pt x="10014" y="24402"/>
                    <a:pt x="11049" y="23568"/>
                    <a:pt x="12049" y="22601"/>
                  </a:cubicBezTo>
                  <a:cubicBezTo>
                    <a:pt x="12616" y="22067"/>
                    <a:pt x="13117" y="21500"/>
                    <a:pt x="13584" y="20933"/>
                  </a:cubicBezTo>
                  <a:cubicBezTo>
                    <a:pt x="13884" y="20566"/>
                    <a:pt x="14117" y="20166"/>
                    <a:pt x="14318" y="19732"/>
                  </a:cubicBezTo>
                  <a:cubicBezTo>
                    <a:pt x="14518" y="19332"/>
                    <a:pt x="14684" y="18998"/>
                    <a:pt x="14818" y="18631"/>
                  </a:cubicBezTo>
                  <a:cubicBezTo>
                    <a:pt x="15318" y="17331"/>
                    <a:pt x="15719" y="15963"/>
                    <a:pt x="16019" y="14595"/>
                  </a:cubicBezTo>
                  <a:cubicBezTo>
                    <a:pt x="16352" y="13294"/>
                    <a:pt x="16586" y="11993"/>
                    <a:pt x="16819" y="10659"/>
                  </a:cubicBezTo>
                  <a:cubicBezTo>
                    <a:pt x="17286" y="8057"/>
                    <a:pt x="17620" y="5489"/>
                    <a:pt x="17853" y="2820"/>
                  </a:cubicBezTo>
                  <a:lnTo>
                    <a:pt x="17820" y="2820"/>
                  </a:lnTo>
                  <a:cubicBezTo>
                    <a:pt x="17953" y="1419"/>
                    <a:pt x="16886" y="152"/>
                    <a:pt x="15485" y="18"/>
                  </a:cubicBezTo>
                  <a:cubicBezTo>
                    <a:pt x="15383" y="6"/>
                    <a:pt x="15282" y="0"/>
                    <a:pt x="15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9"/>
            <p:cNvSpPr/>
            <p:nvPr/>
          </p:nvSpPr>
          <p:spPr>
            <a:xfrm flipH="1">
              <a:off x="3335215" y="1680393"/>
              <a:ext cx="99478" cy="149027"/>
            </a:xfrm>
            <a:custGeom>
              <a:avLst/>
              <a:gdLst/>
              <a:ahLst/>
              <a:cxnLst/>
              <a:rect l="l" t="t" r="r" b="b"/>
              <a:pathLst>
                <a:path w="3403" h="5098" extrusionOk="0">
                  <a:moveTo>
                    <a:pt x="2531" y="1"/>
                  </a:moveTo>
                  <a:cubicBezTo>
                    <a:pt x="1912" y="1"/>
                    <a:pt x="1101" y="847"/>
                    <a:pt x="601" y="2082"/>
                  </a:cubicBezTo>
                  <a:cubicBezTo>
                    <a:pt x="0" y="3450"/>
                    <a:pt x="34" y="4784"/>
                    <a:pt x="668" y="5051"/>
                  </a:cubicBezTo>
                  <a:cubicBezTo>
                    <a:pt x="739" y="5083"/>
                    <a:pt x="815" y="5098"/>
                    <a:pt x="895" y="5098"/>
                  </a:cubicBezTo>
                  <a:cubicBezTo>
                    <a:pt x="1492" y="5098"/>
                    <a:pt x="2306" y="4251"/>
                    <a:pt x="2836" y="3016"/>
                  </a:cubicBezTo>
                  <a:cubicBezTo>
                    <a:pt x="3403" y="1649"/>
                    <a:pt x="3369" y="314"/>
                    <a:pt x="2769" y="47"/>
                  </a:cubicBezTo>
                  <a:cubicBezTo>
                    <a:pt x="2694" y="16"/>
                    <a:pt x="2614" y="1"/>
                    <a:pt x="2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9"/>
            <p:cNvSpPr/>
            <p:nvPr/>
          </p:nvSpPr>
          <p:spPr>
            <a:xfrm flipH="1">
              <a:off x="3690156" y="1983827"/>
              <a:ext cx="105325" cy="133856"/>
            </a:xfrm>
            <a:custGeom>
              <a:avLst/>
              <a:gdLst/>
              <a:ahLst/>
              <a:cxnLst/>
              <a:rect l="l" t="t" r="r" b="b"/>
              <a:pathLst>
                <a:path w="3603" h="4579" extrusionOk="0">
                  <a:moveTo>
                    <a:pt x="2036" y="0"/>
                  </a:moveTo>
                  <a:cubicBezTo>
                    <a:pt x="1759" y="0"/>
                    <a:pt x="1480" y="78"/>
                    <a:pt x="1234" y="242"/>
                  </a:cubicBezTo>
                  <a:lnTo>
                    <a:pt x="0" y="1076"/>
                  </a:lnTo>
                  <a:lnTo>
                    <a:pt x="1968" y="4578"/>
                  </a:lnTo>
                  <a:cubicBezTo>
                    <a:pt x="2502" y="3811"/>
                    <a:pt x="2969" y="2977"/>
                    <a:pt x="3403" y="2143"/>
                  </a:cubicBezTo>
                  <a:cubicBezTo>
                    <a:pt x="3603" y="1676"/>
                    <a:pt x="3569" y="1176"/>
                    <a:pt x="3336" y="742"/>
                  </a:cubicBezTo>
                  <a:cubicBezTo>
                    <a:pt x="3054" y="266"/>
                    <a:pt x="2548" y="0"/>
                    <a:pt x="2036"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flipH="1">
              <a:off x="3737922" y="2015252"/>
              <a:ext cx="95590" cy="147273"/>
            </a:xfrm>
            <a:custGeom>
              <a:avLst/>
              <a:gdLst/>
              <a:ahLst/>
              <a:cxnLst/>
              <a:rect l="l" t="t" r="r" b="b"/>
              <a:pathLst>
                <a:path w="3270" h="5038" extrusionOk="0">
                  <a:moveTo>
                    <a:pt x="1301" y="1"/>
                  </a:moveTo>
                  <a:lnTo>
                    <a:pt x="0" y="2202"/>
                  </a:lnTo>
                  <a:lnTo>
                    <a:pt x="1935" y="5037"/>
                  </a:lnTo>
                  <a:lnTo>
                    <a:pt x="3269" y="3503"/>
                  </a:lnTo>
                  <a:lnTo>
                    <a:pt x="1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flipH="1">
              <a:off x="1826701" y="3834624"/>
              <a:ext cx="183726" cy="332578"/>
            </a:xfrm>
            <a:custGeom>
              <a:avLst/>
              <a:gdLst/>
              <a:ahLst/>
              <a:cxnLst/>
              <a:rect l="l" t="t" r="r" b="b"/>
              <a:pathLst>
                <a:path w="6285" h="11377" extrusionOk="0">
                  <a:moveTo>
                    <a:pt x="2662" y="1"/>
                  </a:moveTo>
                  <a:cubicBezTo>
                    <a:pt x="2547" y="1"/>
                    <a:pt x="2439" y="87"/>
                    <a:pt x="2382" y="174"/>
                  </a:cubicBezTo>
                  <a:lnTo>
                    <a:pt x="580" y="4010"/>
                  </a:lnTo>
                  <a:cubicBezTo>
                    <a:pt x="514" y="4210"/>
                    <a:pt x="514" y="4410"/>
                    <a:pt x="580" y="4610"/>
                  </a:cubicBezTo>
                  <a:cubicBezTo>
                    <a:pt x="880" y="5711"/>
                    <a:pt x="1247" y="7746"/>
                    <a:pt x="147" y="10548"/>
                  </a:cubicBezTo>
                  <a:cubicBezTo>
                    <a:pt x="0" y="10903"/>
                    <a:pt x="417" y="11377"/>
                    <a:pt x="922" y="11377"/>
                  </a:cubicBezTo>
                  <a:cubicBezTo>
                    <a:pt x="1222" y="11377"/>
                    <a:pt x="1553" y="11209"/>
                    <a:pt x="1814" y="10748"/>
                  </a:cubicBezTo>
                  <a:cubicBezTo>
                    <a:pt x="3182" y="8413"/>
                    <a:pt x="3883" y="6011"/>
                    <a:pt x="4316" y="5077"/>
                  </a:cubicBezTo>
                  <a:cubicBezTo>
                    <a:pt x="5050" y="3510"/>
                    <a:pt x="5550" y="2642"/>
                    <a:pt x="6151" y="1441"/>
                  </a:cubicBezTo>
                  <a:cubicBezTo>
                    <a:pt x="6284" y="1141"/>
                    <a:pt x="6118" y="774"/>
                    <a:pt x="5817" y="708"/>
                  </a:cubicBezTo>
                  <a:lnTo>
                    <a:pt x="2715" y="7"/>
                  </a:lnTo>
                  <a:cubicBezTo>
                    <a:pt x="2697" y="3"/>
                    <a:pt x="2679" y="1"/>
                    <a:pt x="2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flipH="1">
              <a:off x="2921751" y="4298982"/>
              <a:ext cx="395925" cy="116053"/>
            </a:xfrm>
            <a:custGeom>
              <a:avLst/>
              <a:gdLst/>
              <a:ahLst/>
              <a:cxnLst/>
              <a:rect l="l" t="t" r="r" b="b"/>
              <a:pathLst>
                <a:path w="13544" h="3970" extrusionOk="0">
                  <a:moveTo>
                    <a:pt x="8706" y="0"/>
                  </a:moveTo>
                  <a:cubicBezTo>
                    <a:pt x="8406" y="33"/>
                    <a:pt x="8139" y="100"/>
                    <a:pt x="7873" y="267"/>
                  </a:cubicBezTo>
                  <a:cubicBezTo>
                    <a:pt x="5538" y="1701"/>
                    <a:pt x="3303" y="1735"/>
                    <a:pt x="601" y="2335"/>
                  </a:cubicBezTo>
                  <a:cubicBezTo>
                    <a:pt x="0" y="2435"/>
                    <a:pt x="401" y="3903"/>
                    <a:pt x="1802" y="3903"/>
                  </a:cubicBezTo>
                  <a:cubicBezTo>
                    <a:pt x="4137" y="3903"/>
                    <a:pt x="5904" y="3836"/>
                    <a:pt x="7906" y="3836"/>
                  </a:cubicBezTo>
                  <a:cubicBezTo>
                    <a:pt x="9607" y="3836"/>
                    <a:pt x="11609" y="3936"/>
                    <a:pt x="12943" y="3970"/>
                  </a:cubicBezTo>
                  <a:cubicBezTo>
                    <a:pt x="13276" y="3970"/>
                    <a:pt x="13543" y="3669"/>
                    <a:pt x="13477" y="3369"/>
                  </a:cubicBezTo>
                  <a:lnTo>
                    <a:pt x="12809" y="267"/>
                  </a:lnTo>
                  <a:cubicBezTo>
                    <a:pt x="12776" y="134"/>
                    <a:pt x="12643" y="33"/>
                    <a:pt x="12509" y="33"/>
                  </a:cubicBezTo>
                  <a:lnTo>
                    <a:pt x="8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flipH="1">
              <a:off x="3039733" y="3084197"/>
              <a:ext cx="258445" cy="261602"/>
            </a:xfrm>
            <a:custGeom>
              <a:avLst/>
              <a:gdLst/>
              <a:ahLst/>
              <a:cxnLst/>
              <a:rect l="l" t="t" r="r" b="b"/>
              <a:pathLst>
                <a:path w="8841" h="8949" extrusionOk="0">
                  <a:moveTo>
                    <a:pt x="4239" y="0"/>
                  </a:moveTo>
                  <a:cubicBezTo>
                    <a:pt x="3973" y="0"/>
                    <a:pt x="3704" y="30"/>
                    <a:pt x="3436" y="93"/>
                  </a:cubicBezTo>
                  <a:cubicBezTo>
                    <a:pt x="1301" y="560"/>
                    <a:pt x="0" y="2928"/>
                    <a:pt x="567" y="5364"/>
                  </a:cubicBezTo>
                  <a:cubicBezTo>
                    <a:pt x="1038" y="7480"/>
                    <a:pt x="2803" y="8948"/>
                    <a:pt x="4676" y="8948"/>
                  </a:cubicBezTo>
                  <a:cubicBezTo>
                    <a:pt x="4929" y="8948"/>
                    <a:pt x="5184" y="8922"/>
                    <a:pt x="5438" y="8866"/>
                  </a:cubicBezTo>
                  <a:cubicBezTo>
                    <a:pt x="7572" y="8399"/>
                    <a:pt x="8840" y="6031"/>
                    <a:pt x="8306" y="3596"/>
                  </a:cubicBezTo>
                  <a:cubicBezTo>
                    <a:pt x="7810" y="1466"/>
                    <a:pt x="6090" y="0"/>
                    <a:pt x="4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flipH="1">
              <a:off x="2934438" y="2070677"/>
              <a:ext cx="369586" cy="2149349"/>
            </a:xfrm>
            <a:custGeom>
              <a:avLst/>
              <a:gdLst/>
              <a:ahLst/>
              <a:cxnLst/>
              <a:rect l="l" t="t" r="r" b="b"/>
              <a:pathLst>
                <a:path w="12643" h="73526" extrusionOk="0">
                  <a:moveTo>
                    <a:pt x="5858" y="1"/>
                  </a:moveTo>
                  <a:cubicBezTo>
                    <a:pt x="5555" y="1"/>
                    <a:pt x="5247" y="24"/>
                    <a:pt x="4937" y="73"/>
                  </a:cubicBezTo>
                  <a:cubicBezTo>
                    <a:pt x="2102" y="573"/>
                    <a:pt x="0" y="3041"/>
                    <a:pt x="67" y="5910"/>
                  </a:cubicBezTo>
                  <a:cubicBezTo>
                    <a:pt x="200" y="14783"/>
                    <a:pt x="667" y="33030"/>
                    <a:pt x="1968" y="40768"/>
                  </a:cubicBezTo>
                  <a:cubicBezTo>
                    <a:pt x="3403" y="49308"/>
                    <a:pt x="5571" y="64686"/>
                    <a:pt x="6438" y="70823"/>
                  </a:cubicBezTo>
                  <a:cubicBezTo>
                    <a:pt x="6638" y="72358"/>
                    <a:pt x="7939" y="73525"/>
                    <a:pt x="9507" y="73525"/>
                  </a:cubicBezTo>
                  <a:cubicBezTo>
                    <a:pt x="11242" y="73525"/>
                    <a:pt x="12643" y="72124"/>
                    <a:pt x="12643" y="70356"/>
                  </a:cubicBezTo>
                  <a:cubicBezTo>
                    <a:pt x="12509" y="64018"/>
                    <a:pt x="12209" y="49575"/>
                    <a:pt x="11342" y="40168"/>
                  </a:cubicBezTo>
                  <a:cubicBezTo>
                    <a:pt x="11041" y="36899"/>
                    <a:pt x="11442" y="32162"/>
                    <a:pt x="11375" y="27192"/>
                  </a:cubicBezTo>
                  <a:cubicBezTo>
                    <a:pt x="11308" y="20888"/>
                    <a:pt x="11442" y="14016"/>
                    <a:pt x="11642" y="8645"/>
                  </a:cubicBezTo>
                  <a:cubicBezTo>
                    <a:pt x="11642" y="7745"/>
                    <a:pt x="11675" y="6877"/>
                    <a:pt x="11709" y="6044"/>
                  </a:cubicBezTo>
                  <a:cubicBezTo>
                    <a:pt x="11831" y="2687"/>
                    <a:pt x="9106" y="1"/>
                    <a:pt x="5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flipH="1">
              <a:off x="2922745" y="3084197"/>
              <a:ext cx="258415" cy="261602"/>
            </a:xfrm>
            <a:custGeom>
              <a:avLst/>
              <a:gdLst/>
              <a:ahLst/>
              <a:cxnLst/>
              <a:rect l="l" t="t" r="r" b="b"/>
              <a:pathLst>
                <a:path w="8840" h="8949" extrusionOk="0">
                  <a:moveTo>
                    <a:pt x="4229" y="0"/>
                  </a:moveTo>
                  <a:cubicBezTo>
                    <a:pt x="3965" y="0"/>
                    <a:pt x="3700" y="30"/>
                    <a:pt x="3436" y="93"/>
                  </a:cubicBezTo>
                  <a:cubicBezTo>
                    <a:pt x="1301" y="560"/>
                    <a:pt x="0" y="2928"/>
                    <a:pt x="567" y="5364"/>
                  </a:cubicBezTo>
                  <a:cubicBezTo>
                    <a:pt x="1038" y="7480"/>
                    <a:pt x="2777" y="8948"/>
                    <a:pt x="4667" y="8948"/>
                  </a:cubicBezTo>
                  <a:cubicBezTo>
                    <a:pt x="4922" y="8948"/>
                    <a:pt x="5180" y="8922"/>
                    <a:pt x="5437" y="8866"/>
                  </a:cubicBezTo>
                  <a:cubicBezTo>
                    <a:pt x="7572" y="8399"/>
                    <a:pt x="8840" y="6031"/>
                    <a:pt x="8306" y="3596"/>
                  </a:cubicBezTo>
                  <a:cubicBezTo>
                    <a:pt x="7810" y="1466"/>
                    <a:pt x="6065" y="0"/>
                    <a:pt x="4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flipH="1">
              <a:off x="2958818" y="2074740"/>
              <a:ext cx="153120" cy="425187"/>
            </a:xfrm>
            <a:custGeom>
              <a:avLst/>
              <a:gdLst/>
              <a:ahLst/>
              <a:cxnLst/>
              <a:rect l="l" t="t" r="r" b="b"/>
              <a:pathLst>
                <a:path w="5238" h="14545" extrusionOk="0">
                  <a:moveTo>
                    <a:pt x="568" y="0"/>
                  </a:moveTo>
                  <a:cubicBezTo>
                    <a:pt x="1" y="3369"/>
                    <a:pt x="2269" y="9540"/>
                    <a:pt x="4904" y="14544"/>
                  </a:cubicBezTo>
                  <a:cubicBezTo>
                    <a:pt x="4937" y="12409"/>
                    <a:pt x="5004" y="10374"/>
                    <a:pt x="5038" y="8506"/>
                  </a:cubicBezTo>
                  <a:cubicBezTo>
                    <a:pt x="5071" y="7606"/>
                    <a:pt x="5104" y="6705"/>
                    <a:pt x="5138" y="5905"/>
                  </a:cubicBezTo>
                  <a:cubicBezTo>
                    <a:pt x="5238" y="3103"/>
                    <a:pt x="3303" y="601"/>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9"/>
            <p:cNvSpPr/>
            <p:nvPr/>
          </p:nvSpPr>
          <p:spPr>
            <a:xfrm flipH="1">
              <a:off x="2739399" y="1810595"/>
              <a:ext cx="546092" cy="481079"/>
            </a:xfrm>
            <a:custGeom>
              <a:avLst/>
              <a:gdLst/>
              <a:ahLst/>
              <a:cxnLst/>
              <a:rect l="l" t="t" r="r" b="b"/>
              <a:pathLst>
                <a:path w="18681" h="16457" extrusionOk="0">
                  <a:moveTo>
                    <a:pt x="9331" y="1"/>
                  </a:moveTo>
                  <a:cubicBezTo>
                    <a:pt x="8278" y="1"/>
                    <a:pt x="7206" y="203"/>
                    <a:pt x="6171" y="630"/>
                  </a:cubicBezTo>
                  <a:cubicBezTo>
                    <a:pt x="2001" y="2398"/>
                    <a:pt x="0" y="7202"/>
                    <a:pt x="1768" y="11405"/>
                  </a:cubicBezTo>
                  <a:cubicBezTo>
                    <a:pt x="3071" y="14561"/>
                    <a:pt x="6122" y="16457"/>
                    <a:pt x="9327" y="16457"/>
                  </a:cubicBezTo>
                  <a:cubicBezTo>
                    <a:pt x="10391" y="16457"/>
                    <a:pt x="11470" y="16248"/>
                    <a:pt x="12509" y="15808"/>
                  </a:cubicBezTo>
                  <a:cubicBezTo>
                    <a:pt x="16712" y="14073"/>
                    <a:pt x="18680" y="9270"/>
                    <a:pt x="16945" y="5067"/>
                  </a:cubicBezTo>
                  <a:cubicBezTo>
                    <a:pt x="15613" y="1899"/>
                    <a:pt x="12556" y="1"/>
                    <a:pt x="9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flipH="1">
              <a:off x="2438099" y="2961654"/>
              <a:ext cx="273061" cy="257363"/>
            </a:xfrm>
            <a:custGeom>
              <a:avLst/>
              <a:gdLst/>
              <a:ahLst/>
              <a:cxnLst/>
              <a:rect l="l" t="t" r="r" b="b"/>
              <a:pathLst>
                <a:path w="9341" h="8804" extrusionOk="0">
                  <a:moveTo>
                    <a:pt x="4240" y="1"/>
                  </a:moveTo>
                  <a:cubicBezTo>
                    <a:pt x="3666" y="1"/>
                    <a:pt x="3096" y="134"/>
                    <a:pt x="2569" y="416"/>
                  </a:cubicBezTo>
                  <a:cubicBezTo>
                    <a:pt x="634" y="1450"/>
                    <a:pt x="0" y="4052"/>
                    <a:pt x="1168" y="6253"/>
                  </a:cubicBezTo>
                  <a:cubicBezTo>
                    <a:pt x="2017" y="7855"/>
                    <a:pt x="3572" y="8803"/>
                    <a:pt x="5115" y="8803"/>
                  </a:cubicBezTo>
                  <a:cubicBezTo>
                    <a:pt x="5693" y="8803"/>
                    <a:pt x="6269" y="8670"/>
                    <a:pt x="6805" y="8388"/>
                  </a:cubicBezTo>
                  <a:cubicBezTo>
                    <a:pt x="8740" y="7354"/>
                    <a:pt x="9340" y="4752"/>
                    <a:pt x="8206" y="2551"/>
                  </a:cubicBezTo>
                  <a:cubicBezTo>
                    <a:pt x="7333" y="949"/>
                    <a:pt x="5771" y="1"/>
                    <a:pt x="4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flipH="1">
              <a:off x="1971022" y="2010516"/>
              <a:ext cx="1065817" cy="1851031"/>
            </a:xfrm>
            <a:custGeom>
              <a:avLst/>
              <a:gdLst/>
              <a:ahLst/>
              <a:cxnLst/>
              <a:rect l="l" t="t" r="r" b="b"/>
              <a:pathLst>
                <a:path w="36460" h="63321" extrusionOk="0">
                  <a:moveTo>
                    <a:pt x="6584" y="1"/>
                  </a:moveTo>
                  <a:cubicBezTo>
                    <a:pt x="6095" y="1"/>
                    <a:pt x="5599" y="64"/>
                    <a:pt x="5104" y="196"/>
                  </a:cubicBezTo>
                  <a:cubicBezTo>
                    <a:pt x="1801" y="1030"/>
                    <a:pt x="0" y="4599"/>
                    <a:pt x="1234" y="7768"/>
                  </a:cubicBezTo>
                  <a:cubicBezTo>
                    <a:pt x="4603" y="16508"/>
                    <a:pt x="10875" y="32386"/>
                    <a:pt x="14144" y="38790"/>
                  </a:cubicBezTo>
                  <a:cubicBezTo>
                    <a:pt x="17946" y="46329"/>
                    <a:pt x="26252" y="57203"/>
                    <a:pt x="30022" y="62040"/>
                  </a:cubicBezTo>
                  <a:cubicBezTo>
                    <a:pt x="30670" y="62871"/>
                    <a:pt x="31664" y="63321"/>
                    <a:pt x="32665" y="63321"/>
                  </a:cubicBezTo>
                  <a:cubicBezTo>
                    <a:pt x="33312" y="63321"/>
                    <a:pt x="33962" y="63133"/>
                    <a:pt x="34525" y="62741"/>
                  </a:cubicBezTo>
                  <a:cubicBezTo>
                    <a:pt x="36026" y="61740"/>
                    <a:pt x="36459" y="59705"/>
                    <a:pt x="35492" y="58171"/>
                  </a:cubicBezTo>
                  <a:cubicBezTo>
                    <a:pt x="32657" y="53601"/>
                    <a:pt x="26953" y="44227"/>
                    <a:pt x="23484" y="37122"/>
                  </a:cubicBezTo>
                  <a:cubicBezTo>
                    <a:pt x="19581" y="29083"/>
                    <a:pt x="14544" y="12605"/>
                    <a:pt x="12042" y="4099"/>
                  </a:cubicBezTo>
                  <a:cubicBezTo>
                    <a:pt x="11318" y="1619"/>
                    <a:pt x="9058" y="1"/>
                    <a:pt x="6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9"/>
            <p:cNvSpPr/>
            <p:nvPr/>
          </p:nvSpPr>
          <p:spPr>
            <a:xfrm flipH="1">
              <a:off x="2325963" y="2919735"/>
              <a:ext cx="273061" cy="256924"/>
            </a:xfrm>
            <a:custGeom>
              <a:avLst/>
              <a:gdLst/>
              <a:ahLst/>
              <a:cxnLst/>
              <a:rect l="l" t="t" r="r" b="b"/>
              <a:pathLst>
                <a:path w="9341" h="8789" extrusionOk="0">
                  <a:moveTo>
                    <a:pt x="4244" y="0"/>
                  </a:moveTo>
                  <a:cubicBezTo>
                    <a:pt x="3668" y="0"/>
                    <a:pt x="3096" y="133"/>
                    <a:pt x="2569" y="415"/>
                  </a:cubicBezTo>
                  <a:cubicBezTo>
                    <a:pt x="634" y="1449"/>
                    <a:pt x="0" y="4051"/>
                    <a:pt x="1168" y="6253"/>
                  </a:cubicBezTo>
                  <a:cubicBezTo>
                    <a:pt x="2019" y="7857"/>
                    <a:pt x="3578" y="8788"/>
                    <a:pt x="5110" y="8788"/>
                  </a:cubicBezTo>
                  <a:cubicBezTo>
                    <a:pt x="5680" y="8788"/>
                    <a:pt x="6247" y="8659"/>
                    <a:pt x="6772" y="8388"/>
                  </a:cubicBezTo>
                  <a:cubicBezTo>
                    <a:pt x="8740" y="7354"/>
                    <a:pt x="9340" y="4752"/>
                    <a:pt x="8173" y="2550"/>
                  </a:cubicBezTo>
                  <a:cubicBezTo>
                    <a:pt x="7348" y="949"/>
                    <a:pt x="5782" y="0"/>
                    <a:pt x="4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9"/>
            <p:cNvSpPr/>
            <p:nvPr/>
          </p:nvSpPr>
          <p:spPr>
            <a:xfrm flipH="1">
              <a:off x="2764772" y="1089722"/>
              <a:ext cx="667963" cy="938685"/>
            </a:xfrm>
            <a:custGeom>
              <a:avLst/>
              <a:gdLst/>
              <a:ahLst/>
              <a:cxnLst/>
              <a:rect l="l" t="t" r="r" b="b"/>
              <a:pathLst>
                <a:path w="22850" h="32111" extrusionOk="0">
                  <a:moveTo>
                    <a:pt x="16224" y="1"/>
                  </a:moveTo>
                  <a:cubicBezTo>
                    <a:pt x="16164" y="1"/>
                    <a:pt x="16105" y="2"/>
                    <a:pt x="16045" y="6"/>
                  </a:cubicBezTo>
                  <a:cubicBezTo>
                    <a:pt x="15678" y="6"/>
                    <a:pt x="15278" y="39"/>
                    <a:pt x="14877" y="39"/>
                  </a:cubicBezTo>
                  <a:cubicBezTo>
                    <a:pt x="14377" y="72"/>
                    <a:pt x="13877" y="139"/>
                    <a:pt x="13376" y="172"/>
                  </a:cubicBezTo>
                  <a:cubicBezTo>
                    <a:pt x="10774" y="473"/>
                    <a:pt x="8173" y="873"/>
                    <a:pt x="5604" y="1473"/>
                  </a:cubicBezTo>
                  <a:cubicBezTo>
                    <a:pt x="5304" y="1540"/>
                    <a:pt x="4970" y="1640"/>
                    <a:pt x="4670" y="1707"/>
                  </a:cubicBezTo>
                  <a:cubicBezTo>
                    <a:pt x="4303" y="1840"/>
                    <a:pt x="3936" y="1940"/>
                    <a:pt x="3603" y="2074"/>
                  </a:cubicBezTo>
                  <a:cubicBezTo>
                    <a:pt x="1601" y="2741"/>
                    <a:pt x="234" y="4542"/>
                    <a:pt x="167" y="6644"/>
                  </a:cubicBezTo>
                  <a:cubicBezTo>
                    <a:pt x="0" y="10546"/>
                    <a:pt x="300" y="17818"/>
                    <a:pt x="3403" y="27725"/>
                  </a:cubicBezTo>
                  <a:cubicBezTo>
                    <a:pt x="4204" y="30367"/>
                    <a:pt x="6642" y="32110"/>
                    <a:pt x="9332" y="32110"/>
                  </a:cubicBezTo>
                  <a:cubicBezTo>
                    <a:pt x="9665" y="32110"/>
                    <a:pt x="10002" y="32084"/>
                    <a:pt x="10341" y="32028"/>
                  </a:cubicBezTo>
                  <a:lnTo>
                    <a:pt x="17046" y="30928"/>
                  </a:lnTo>
                  <a:cubicBezTo>
                    <a:pt x="20548" y="30361"/>
                    <a:pt x="22850" y="26992"/>
                    <a:pt x="22116" y="23522"/>
                  </a:cubicBezTo>
                  <a:cubicBezTo>
                    <a:pt x="21816" y="22188"/>
                    <a:pt x="21515" y="20687"/>
                    <a:pt x="21249" y="19086"/>
                  </a:cubicBezTo>
                  <a:cubicBezTo>
                    <a:pt x="20815" y="16818"/>
                    <a:pt x="20415" y="14182"/>
                    <a:pt x="20114" y="11581"/>
                  </a:cubicBezTo>
                  <a:cubicBezTo>
                    <a:pt x="19814" y="8945"/>
                    <a:pt x="19614" y="6177"/>
                    <a:pt x="19581" y="3341"/>
                  </a:cubicBezTo>
                  <a:cubicBezTo>
                    <a:pt x="19581" y="1499"/>
                    <a:pt x="18077" y="1"/>
                    <a:pt x="16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9"/>
            <p:cNvSpPr/>
            <p:nvPr/>
          </p:nvSpPr>
          <p:spPr>
            <a:xfrm flipH="1">
              <a:off x="2838877" y="1244917"/>
              <a:ext cx="118976" cy="230147"/>
            </a:xfrm>
            <a:custGeom>
              <a:avLst/>
              <a:gdLst/>
              <a:ahLst/>
              <a:cxnLst/>
              <a:rect l="l" t="t" r="r" b="b"/>
              <a:pathLst>
                <a:path w="4070" h="7873" extrusionOk="0">
                  <a:moveTo>
                    <a:pt x="3402" y="0"/>
                  </a:moveTo>
                  <a:lnTo>
                    <a:pt x="0" y="601"/>
                  </a:lnTo>
                  <a:cubicBezTo>
                    <a:pt x="600" y="3369"/>
                    <a:pt x="2035" y="5871"/>
                    <a:pt x="4070" y="7873"/>
                  </a:cubicBezTo>
                  <a:cubicBezTo>
                    <a:pt x="4003" y="7339"/>
                    <a:pt x="3936" y="6805"/>
                    <a:pt x="3869" y="6272"/>
                  </a:cubicBezTo>
                  <a:cubicBezTo>
                    <a:pt x="3636" y="4237"/>
                    <a:pt x="3469" y="2135"/>
                    <a:pt x="34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p:nvPr/>
          </p:nvSpPr>
          <p:spPr>
            <a:xfrm flipH="1">
              <a:off x="3015704" y="813796"/>
              <a:ext cx="262011" cy="210766"/>
            </a:xfrm>
            <a:custGeom>
              <a:avLst/>
              <a:gdLst/>
              <a:ahLst/>
              <a:cxnLst/>
              <a:rect l="l" t="t" r="r" b="b"/>
              <a:pathLst>
                <a:path w="8963" h="7210" extrusionOk="0">
                  <a:moveTo>
                    <a:pt x="4969" y="264"/>
                  </a:moveTo>
                  <a:cubicBezTo>
                    <a:pt x="6322" y="264"/>
                    <a:pt x="7588" y="1083"/>
                    <a:pt x="8107" y="2406"/>
                  </a:cubicBezTo>
                  <a:cubicBezTo>
                    <a:pt x="8962" y="4725"/>
                    <a:pt x="7168" y="6952"/>
                    <a:pt x="4993" y="6952"/>
                  </a:cubicBezTo>
                  <a:cubicBezTo>
                    <a:pt x="4540" y="6952"/>
                    <a:pt x="4070" y="6855"/>
                    <a:pt x="3603" y="6643"/>
                  </a:cubicBezTo>
                  <a:cubicBezTo>
                    <a:pt x="902" y="5408"/>
                    <a:pt x="1002" y="1539"/>
                    <a:pt x="3804" y="471"/>
                  </a:cubicBezTo>
                  <a:cubicBezTo>
                    <a:pt x="4189" y="331"/>
                    <a:pt x="4582" y="264"/>
                    <a:pt x="4969" y="264"/>
                  </a:cubicBezTo>
                  <a:close/>
                  <a:moveTo>
                    <a:pt x="5019" y="0"/>
                  </a:moveTo>
                  <a:cubicBezTo>
                    <a:pt x="4595" y="0"/>
                    <a:pt x="4162" y="76"/>
                    <a:pt x="3737" y="238"/>
                  </a:cubicBezTo>
                  <a:cubicBezTo>
                    <a:pt x="1" y="1672"/>
                    <a:pt x="1035" y="7210"/>
                    <a:pt x="5004" y="7210"/>
                  </a:cubicBezTo>
                  <a:cubicBezTo>
                    <a:pt x="7273" y="7210"/>
                    <a:pt x="8941" y="5141"/>
                    <a:pt x="8540" y="2940"/>
                  </a:cubicBezTo>
                  <a:cubicBezTo>
                    <a:pt x="8221" y="1183"/>
                    <a:pt x="6691" y="0"/>
                    <a:pt x="5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9"/>
            <p:cNvSpPr/>
            <p:nvPr/>
          </p:nvSpPr>
          <p:spPr>
            <a:xfrm flipH="1">
              <a:off x="3050549" y="783950"/>
              <a:ext cx="248593" cy="211380"/>
            </a:xfrm>
            <a:custGeom>
              <a:avLst/>
              <a:gdLst/>
              <a:ahLst/>
              <a:cxnLst/>
              <a:rect l="l" t="t" r="r" b="b"/>
              <a:pathLst>
                <a:path w="8504" h="7231" extrusionOk="0">
                  <a:moveTo>
                    <a:pt x="4591" y="279"/>
                  </a:moveTo>
                  <a:cubicBezTo>
                    <a:pt x="5171" y="279"/>
                    <a:pt x="5752" y="442"/>
                    <a:pt x="6271" y="759"/>
                  </a:cubicBezTo>
                  <a:cubicBezTo>
                    <a:pt x="7839" y="1693"/>
                    <a:pt x="8373" y="3761"/>
                    <a:pt x="7405" y="5329"/>
                  </a:cubicBezTo>
                  <a:cubicBezTo>
                    <a:pt x="6788" y="6387"/>
                    <a:pt x="5689" y="6964"/>
                    <a:pt x="4563" y="6964"/>
                  </a:cubicBezTo>
                  <a:cubicBezTo>
                    <a:pt x="3985" y="6964"/>
                    <a:pt x="3400" y="6813"/>
                    <a:pt x="2869" y="6496"/>
                  </a:cubicBezTo>
                  <a:cubicBezTo>
                    <a:pt x="334" y="4962"/>
                    <a:pt x="867" y="1126"/>
                    <a:pt x="3736" y="392"/>
                  </a:cubicBezTo>
                  <a:lnTo>
                    <a:pt x="3769" y="392"/>
                  </a:lnTo>
                  <a:cubicBezTo>
                    <a:pt x="4039" y="316"/>
                    <a:pt x="4315" y="279"/>
                    <a:pt x="4591" y="279"/>
                  </a:cubicBezTo>
                  <a:close/>
                  <a:moveTo>
                    <a:pt x="4636" y="0"/>
                  </a:moveTo>
                  <a:cubicBezTo>
                    <a:pt x="4328" y="0"/>
                    <a:pt x="4015" y="41"/>
                    <a:pt x="3703" y="125"/>
                  </a:cubicBezTo>
                  <a:cubicBezTo>
                    <a:pt x="600" y="925"/>
                    <a:pt x="0" y="5062"/>
                    <a:pt x="2735" y="6730"/>
                  </a:cubicBezTo>
                  <a:cubicBezTo>
                    <a:pt x="3269" y="7063"/>
                    <a:pt x="3936" y="7230"/>
                    <a:pt x="4570" y="7230"/>
                  </a:cubicBezTo>
                  <a:lnTo>
                    <a:pt x="4603" y="7230"/>
                  </a:lnTo>
                  <a:cubicBezTo>
                    <a:pt x="4622" y="7230"/>
                    <a:pt x="4640" y="7230"/>
                    <a:pt x="4659" y="7230"/>
                  </a:cubicBezTo>
                  <a:cubicBezTo>
                    <a:pt x="6801" y="7230"/>
                    <a:pt x="8504" y="5310"/>
                    <a:pt x="8206" y="3160"/>
                  </a:cubicBezTo>
                  <a:cubicBezTo>
                    <a:pt x="7979" y="1314"/>
                    <a:pt x="6398" y="0"/>
                    <a:pt x="4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9"/>
            <p:cNvSpPr/>
            <p:nvPr/>
          </p:nvSpPr>
          <p:spPr>
            <a:xfrm flipH="1">
              <a:off x="3034647" y="637086"/>
              <a:ext cx="276218" cy="210006"/>
            </a:xfrm>
            <a:custGeom>
              <a:avLst/>
              <a:gdLst/>
              <a:ahLst/>
              <a:cxnLst/>
              <a:rect l="l" t="t" r="r" b="b"/>
              <a:pathLst>
                <a:path w="9449" h="7184" extrusionOk="0">
                  <a:moveTo>
                    <a:pt x="4985" y="204"/>
                  </a:moveTo>
                  <a:cubicBezTo>
                    <a:pt x="7466" y="204"/>
                    <a:pt x="9221" y="3003"/>
                    <a:pt x="7840" y="5316"/>
                  </a:cubicBezTo>
                  <a:cubicBezTo>
                    <a:pt x="7373" y="6083"/>
                    <a:pt x="6639" y="6650"/>
                    <a:pt x="5772" y="6850"/>
                  </a:cubicBezTo>
                  <a:cubicBezTo>
                    <a:pt x="5491" y="6923"/>
                    <a:pt x="5210" y="6957"/>
                    <a:pt x="4933" y="6957"/>
                  </a:cubicBezTo>
                  <a:cubicBezTo>
                    <a:pt x="3432" y="6957"/>
                    <a:pt x="2063" y="5936"/>
                    <a:pt x="1669" y="4415"/>
                  </a:cubicBezTo>
                  <a:cubicBezTo>
                    <a:pt x="1202" y="2614"/>
                    <a:pt x="2302" y="779"/>
                    <a:pt x="4104" y="345"/>
                  </a:cubicBezTo>
                  <a:lnTo>
                    <a:pt x="4137" y="312"/>
                  </a:lnTo>
                  <a:cubicBezTo>
                    <a:pt x="4427" y="239"/>
                    <a:pt x="4710" y="204"/>
                    <a:pt x="4985" y="204"/>
                  </a:cubicBezTo>
                  <a:close/>
                  <a:moveTo>
                    <a:pt x="4962" y="0"/>
                  </a:moveTo>
                  <a:cubicBezTo>
                    <a:pt x="4673" y="0"/>
                    <a:pt x="4375" y="36"/>
                    <a:pt x="4070" y="112"/>
                  </a:cubicBezTo>
                  <a:cubicBezTo>
                    <a:pt x="1" y="1179"/>
                    <a:pt x="735" y="7150"/>
                    <a:pt x="4938" y="7184"/>
                  </a:cubicBezTo>
                  <a:cubicBezTo>
                    <a:pt x="5238" y="7184"/>
                    <a:pt x="5505" y="7117"/>
                    <a:pt x="5805" y="7050"/>
                  </a:cubicBezTo>
                  <a:cubicBezTo>
                    <a:pt x="6739" y="6817"/>
                    <a:pt x="7506" y="6250"/>
                    <a:pt x="8006" y="5416"/>
                  </a:cubicBezTo>
                  <a:cubicBezTo>
                    <a:pt x="9449" y="2952"/>
                    <a:pt x="7589" y="0"/>
                    <a:pt x="49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9"/>
            <p:cNvSpPr/>
            <p:nvPr/>
          </p:nvSpPr>
          <p:spPr>
            <a:xfrm flipH="1">
              <a:off x="3089925" y="605164"/>
              <a:ext cx="269699" cy="209743"/>
            </a:xfrm>
            <a:custGeom>
              <a:avLst/>
              <a:gdLst/>
              <a:ahLst/>
              <a:cxnLst/>
              <a:rect l="l" t="t" r="r" b="b"/>
              <a:pathLst>
                <a:path w="9226" h="7175" extrusionOk="0">
                  <a:moveTo>
                    <a:pt x="4960" y="204"/>
                  </a:moveTo>
                  <a:cubicBezTo>
                    <a:pt x="7455" y="204"/>
                    <a:pt x="9226" y="2987"/>
                    <a:pt x="7840" y="5307"/>
                  </a:cubicBezTo>
                  <a:cubicBezTo>
                    <a:pt x="7373" y="6074"/>
                    <a:pt x="6639" y="6641"/>
                    <a:pt x="5772" y="6841"/>
                  </a:cubicBezTo>
                  <a:cubicBezTo>
                    <a:pt x="5491" y="6914"/>
                    <a:pt x="5210" y="6949"/>
                    <a:pt x="4933" y="6949"/>
                  </a:cubicBezTo>
                  <a:cubicBezTo>
                    <a:pt x="3432" y="6949"/>
                    <a:pt x="2063" y="5927"/>
                    <a:pt x="1669" y="4406"/>
                  </a:cubicBezTo>
                  <a:cubicBezTo>
                    <a:pt x="1235" y="2605"/>
                    <a:pt x="2303" y="804"/>
                    <a:pt x="4104" y="337"/>
                  </a:cubicBezTo>
                  <a:lnTo>
                    <a:pt x="4137" y="303"/>
                  </a:lnTo>
                  <a:cubicBezTo>
                    <a:pt x="4418" y="236"/>
                    <a:pt x="4693" y="204"/>
                    <a:pt x="4960" y="204"/>
                  </a:cubicBezTo>
                  <a:close/>
                  <a:moveTo>
                    <a:pt x="4918" y="0"/>
                  </a:moveTo>
                  <a:cubicBezTo>
                    <a:pt x="4638" y="0"/>
                    <a:pt x="4354" y="34"/>
                    <a:pt x="4070" y="103"/>
                  </a:cubicBezTo>
                  <a:cubicBezTo>
                    <a:pt x="1" y="1171"/>
                    <a:pt x="735" y="7141"/>
                    <a:pt x="4938" y="7175"/>
                  </a:cubicBezTo>
                  <a:cubicBezTo>
                    <a:pt x="5238" y="7175"/>
                    <a:pt x="5505" y="7141"/>
                    <a:pt x="5805" y="7075"/>
                  </a:cubicBezTo>
                  <a:cubicBezTo>
                    <a:pt x="7740" y="6574"/>
                    <a:pt x="8874" y="4640"/>
                    <a:pt x="8407" y="2705"/>
                  </a:cubicBezTo>
                  <a:cubicBezTo>
                    <a:pt x="7981" y="1087"/>
                    <a:pt x="6516" y="0"/>
                    <a:pt x="49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9"/>
            <p:cNvSpPr/>
            <p:nvPr/>
          </p:nvSpPr>
          <p:spPr>
            <a:xfrm flipH="1">
              <a:off x="3027076" y="594932"/>
              <a:ext cx="369586" cy="328193"/>
            </a:xfrm>
            <a:custGeom>
              <a:avLst/>
              <a:gdLst/>
              <a:ahLst/>
              <a:cxnLst/>
              <a:rect l="l" t="t" r="r" b="b"/>
              <a:pathLst>
                <a:path w="12643" h="11227" extrusionOk="0">
                  <a:moveTo>
                    <a:pt x="6289" y="1"/>
                  </a:moveTo>
                  <a:cubicBezTo>
                    <a:pt x="5638" y="1"/>
                    <a:pt x="4978" y="114"/>
                    <a:pt x="4337" y="353"/>
                  </a:cubicBezTo>
                  <a:cubicBezTo>
                    <a:pt x="1435" y="1454"/>
                    <a:pt x="0" y="4689"/>
                    <a:pt x="1101" y="7592"/>
                  </a:cubicBezTo>
                  <a:cubicBezTo>
                    <a:pt x="1954" y="9839"/>
                    <a:pt x="4087" y="11226"/>
                    <a:pt x="6338" y="11226"/>
                  </a:cubicBezTo>
                  <a:cubicBezTo>
                    <a:pt x="6994" y="11226"/>
                    <a:pt x="7659" y="11109"/>
                    <a:pt x="8306" y="10861"/>
                  </a:cubicBezTo>
                  <a:cubicBezTo>
                    <a:pt x="11208" y="9760"/>
                    <a:pt x="12643" y="6524"/>
                    <a:pt x="11542" y="3622"/>
                  </a:cubicBezTo>
                  <a:cubicBezTo>
                    <a:pt x="10687" y="1369"/>
                    <a:pt x="8546" y="1"/>
                    <a:pt x="6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9"/>
            <p:cNvSpPr/>
            <p:nvPr/>
          </p:nvSpPr>
          <p:spPr>
            <a:xfrm flipH="1">
              <a:off x="3040727" y="844139"/>
              <a:ext cx="237953" cy="392037"/>
            </a:xfrm>
            <a:custGeom>
              <a:avLst/>
              <a:gdLst/>
              <a:ahLst/>
              <a:cxnLst/>
              <a:rect l="l" t="t" r="r" b="b"/>
              <a:pathLst>
                <a:path w="8140" h="13411" extrusionOk="0">
                  <a:moveTo>
                    <a:pt x="5938" y="1"/>
                  </a:moveTo>
                  <a:lnTo>
                    <a:pt x="1802" y="4837"/>
                  </a:lnTo>
                  <a:cubicBezTo>
                    <a:pt x="2636" y="6705"/>
                    <a:pt x="3036" y="8773"/>
                    <a:pt x="367" y="9908"/>
                  </a:cubicBezTo>
                  <a:cubicBezTo>
                    <a:pt x="1" y="10808"/>
                    <a:pt x="2169" y="13410"/>
                    <a:pt x="2169" y="13410"/>
                  </a:cubicBezTo>
                  <a:cubicBezTo>
                    <a:pt x="2169" y="13410"/>
                    <a:pt x="7072" y="10141"/>
                    <a:pt x="8140" y="8607"/>
                  </a:cubicBezTo>
                  <a:cubicBezTo>
                    <a:pt x="6105" y="7239"/>
                    <a:pt x="5838" y="2569"/>
                    <a:pt x="5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9"/>
            <p:cNvSpPr/>
            <p:nvPr/>
          </p:nvSpPr>
          <p:spPr>
            <a:xfrm flipH="1">
              <a:off x="3145058" y="900704"/>
              <a:ext cx="80974" cy="123858"/>
            </a:xfrm>
            <a:custGeom>
              <a:avLst/>
              <a:gdLst/>
              <a:ahLst/>
              <a:cxnLst/>
              <a:rect l="l" t="t" r="r" b="b"/>
              <a:pathLst>
                <a:path w="2770" h="4237" extrusionOk="0">
                  <a:moveTo>
                    <a:pt x="2436" y="0"/>
                  </a:moveTo>
                  <a:lnTo>
                    <a:pt x="1" y="2902"/>
                  </a:lnTo>
                  <a:cubicBezTo>
                    <a:pt x="201" y="3336"/>
                    <a:pt x="334" y="3770"/>
                    <a:pt x="468" y="4237"/>
                  </a:cubicBezTo>
                  <a:cubicBezTo>
                    <a:pt x="1502" y="3903"/>
                    <a:pt x="2769" y="2502"/>
                    <a:pt x="2703" y="1368"/>
                  </a:cubicBezTo>
                  <a:cubicBezTo>
                    <a:pt x="2703" y="901"/>
                    <a:pt x="2603" y="434"/>
                    <a:pt x="2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9"/>
            <p:cNvSpPr/>
            <p:nvPr/>
          </p:nvSpPr>
          <p:spPr>
            <a:xfrm flipH="1">
              <a:off x="3094340" y="606450"/>
              <a:ext cx="320856" cy="397124"/>
            </a:xfrm>
            <a:custGeom>
              <a:avLst/>
              <a:gdLst/>
              <a:ahLst/>
              <a:cxnLst/>
              <a:rect l="l" t="t" r="r" b="b"/>
              <a:pathLst>
                <a:path w="10976" h="13585" extrusionOk="0">
                  <a:moveTo>
                    <a:pt x="5583" y="1"/>
                  </a:moveTo>
                  <a:cubicBezTo>
                    <a:pt x="4749" y="1"/>
                    <a:pt x="3894" y="228"/>
                    <a:pt x="3103" y="726"/>
                  </a:cubicBezTo>
                  <a:cubicBezTo>
                    <a:pt x="1" y="2594"/>
                    <a:pt x="367" y="7731"/>
                    <a:pt x="1602" y="10633"/>
                  </a:cubicBezTo>
                  <a:cubicBezTo>
                    <a:pt x="2387" y="12510"/>
                    <a:pt x="4184" y="13584"/>
                    <a:pt x="5976" y="13584"/>
                  </a:cubicBezTo>
                  <a:cubicBezTo>
                    <a:pt x="7305" y="13584"/>
                    <a:pt x="8632" y="12993"/>
                    <a:pt x="9541" y="11701"/>
                  </a:cubicBezTo>
                  <a:cubicBezTo>
                    <a:pt x="10975" y="9699"/>
                    <a:pt x="10608" y="7698"/>
                    <a:pt x="10241" y="4295"/>
                  </a:cubicBezTo>
                  <a:cubicBezTo>
                    <a:pt x="10021" y="1726"/>
                    <a:pt x="7880" y="1"/>
                    <a:pt x="5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9"/>
            <p:cNvSpPr/>
            <p:nvPr/>
          </p:nvSpPr>
          <p:spPr>
            <a:xfrm flipH="1">
              <a:off x="2504399" y="1123953"/>
              <a:ext cx="489557" cy="828449"/>
            </a:xfrm>
            <a:custGeom>
              <a:avLst/>
              <a:gdLst/>
              <a:ahLst/>
              <a:cxnLst/>
              <a:rect l="l" t="t" r="r" b="b"/>
              <a:pathLst>
                <a:path w="16747" h="28340" extrusionOk="0">
                  <a:moveTo>
                    <a:pt x="2981" y="0"/>
                  </a:moveTo>
                  <a:cubicBezTo>
                    <a:pt x="2192" y="0"/>
                    <a:pt x="1409" y="352"/>
                    <a:pt x="901" y="1036"/>
                  </a:cubicBezTo>
                  <a:cubicBezTo>
                    <a:pt x="1" y="2170"/>
                    <a:pt x="234" y="3838"/>
                    <a:pt x="1368" y="4705"/>
                  </a:cubicBezTo>
                  <a:lnTo>
                    <a:pt x="1435" y="4772"/>
                  </a:lnTo>
                  <a:lnTo>
                    <a:pt x="2769" y="5840"/>
                  </a:lnTo>
                  <a:cubicBezTo>
                    <a:pt x="3203" y="6206"/>
                    <a:pt x="3670" y="6573"/>
                    <a:pt x="4104" y="6940"/>
                  </a:cubicBezTo>
                  <a:cubicBezTo>
                    <a:pt x="4971" y="7708"/>
                    <a:pt x="5838" y="8475"/>
                    <a:pt x="6672" y="9275"/>
                  </a:cubicBezTo>
                  <a:cubicBezTo>
                    <a:pt x="7506" y="10043"/>
                    <a:pt x="8340" y="10843"/>
                    <a:pt x="9107" y="11677"/>
                  </a:cubicBezTo>
                  <a:cubicBezTo>
                    <a:pt x="9875" y="12511"/>
                    <a:pt x="10608" y="13345"/>
                    <a:pt x="11276" y="14212"/>
                  </a:cubicBezTo>
                  <a:lnTo>
                    <a:pt x="11309" y="14279"/>
                  </a:lnTo>
                  <a:lnTo>
                    <a:pt x="11342" y="14312"/>
                  </a:lnTo>
                  <a:cubicBezTo>
                    <a:pt x="11342" y="14346"/>
                    <a:pt x="11376" y="14346"/>
                    <a:pt x="11409" y="14379"/>
                  </a:cubicBezTo>
                  <a:cubicBezTo>
                    <a:pt x="11442" y="14446"/>
                    <a:pt x="11476" y="14512"/>
                    <a:pt x="11509" y="14579"/>
                  </a:cubicBezTo>
                  <a:cubicBezTo>
                    <a:pt x="11609" y="14779"/>
                    <a:pt x="11676" y="14946"/>
                    <a:pt x="11776" y="15180"/>
                  </a:cubicBezTo>
                  <a:cubicBezTo>
                    <a:pt x="11943" y="15680"/>
                    <a:pt x="12076" y="16180"/>
                    <a:pt x="12176" y="16681"/>
                  </a:cubicBezTo>
                  <a:cubicBezTo>
                    <a:pt x="12410" y="17748"/>
                    <a:pt x="12610" y="18882"/>
                    <a:pt x="12777" y="20050"/>
                  </a:cubicBezTo>
                  <a:cubicBezTo>
                    <a:pt x="13110" y="22351"/>
                    <a:pt x="13344" y="24753"/>
                    <a:pt x="13544" y="27121"/>
                  </a:cubicBezTo>
                  <a:lnTo>
                    <a:pt x="13544" y="27155"/>
                  </a:lnTo>
                  <a:cubicBezTo>
                    <a:pt x="13629" y="27939"/>
                    <a:pt x="14245" y="28340"/>
                    <a:pt x="14859" y="28340"/>
                  </a:cubicBezTo>
                  <a:cubicBezTo>
                    <a:pt x="15446" y="28340"/>
                    <a:pt x="16031" y="27972"/>
                    <a:pt x="16146" y="27222"/>
                  </a:cubicBezTo>
                  <a:cubicBezTo>
                    <a:pt x="16513" y="24786"/>
                    <a:pt x="16713" y="22285"/>
                    <a:pt x="16713" y="19783"/>
                  </a:cubicBezTo>
                  <a:cubicBezTo>
                    <a:pt x="16746" y="18515"/>
                    <a:pt x="16679" y="17214"/>
                    <a:pt x="16513" y="15947"/>
                  </a:cubicBezTo>
                  <a:cubicBezTo>
                    <a:pt x="16446" y="15246"/>
                    <a:pt x="16312" y="14579"/>
                    <a:pt x="16146" y="13879"/>
                  </a:cubicBezTo>
                  <a:cubicBezTo>
                    <a:pt x="16046" y="13512"/>
                    <a:pt x="15946" y="13145"/>
                    <a:pt x="15812" y="12778"/>
                  </a:cubicBezTo>
                  <a:cubicBezTo>
                    <a:pt x="15745" y="12611"/>
                    <a:pt x="15645" y="12378"/>
                    <a:pt x="15545" y="12177"/>
                  </a:cubicBezTo>
                  <a:lnTo>
                    <a:pt x="15345" y="11844"/>
                  </a:lnTo>
                  <a:lnTo>
                    <a:pt x="15278" y="11677"/>
                  </a:lnTo>
                  <a:lnTo>
                    <a:pt x="15178" y="11577"/>
                  </a:lnTo>
                  <a:cubicBezTo>
                    <a:pt x="13811" y="9375"/>
                    <a:pt x="12176" y="7341"/>
                    <a:pt x="10308" y="5539"/>
                  </a:cubicBezTo>
                  <a:cubicBezTo>
                    <a:pt x="9441" y="4639"/>
                    <a:pt x="8507" y="3771"/>
                    <a:pt x="7540" y="2937"/>
                  </a:cubicBezTo>
                  <a:cubicBezTo>
                    <a:pt x="7073" y="2537"/>
                    <a:pt x="6606" y="2137"/>
                    <a:pt x="6105" y="1737"/>
                  </a:cubicBezTo>
                  <a:cubicBezTo>
                    <a:pt x="5605" y="1303"/>
                    <a:pt x="5138" y="969"/>
                    <a:pt x="4571" y="536"/>
                  </a:cubicBezTo>
                  <a:cubicBezTo>
                    <a:pt x="4101" y="176"/>
                    <a:pt x="3539" y="0"/>
                    <a:pt x="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9"/>
            <p:cNvSpPr/>
            <p:nvPr/>
          </p:nvSpPr>
          <p:spPr>
            <a:xfrm flipH="1">
              <a:off x="2500511" y="1432034"/>
              <a:ext cx="98514" cy="149670"/>
            </a:xfrm>
            <a:custGeom>
              <a:avLst/>
              <a:gdLst/>
              <a:ahLst/>
              <a:cxnLst/>
              <a:rect l="l" t="t" r="r" b="b"/>
              <a:pathLst>
                <a:path w="3370" h="5120" extrusionOk="0">
                  <a:moveTo>
                    <a:pt x="870" y="1"/>
                  </a:moveTo>
                  <a:cubicBezTo>
                    <a:pt x="799" y="1"/>
                    <a:pt x="731" y="13"/>
                    <a:pt x="668" y="37"/>
                  </a:cubicBezTo>
                  <a:cubicBezTo>
                    <a:pt x="34" y="304"/>
                    <a:pt x="0" y="1638"/>
                    <a:pt x="568" y="3039"/>
                  </a:cubicBezTo>
                  <a:cubicBezTo>
                    <a:pt x="1069" y="4249"/>
                    <a:pt x="1884" y="5120"/>
                    <a:pt x="2504" y="5120"/>
                  </a:cubicBezTo>
                  <a:cubicBezTo>
                    <a:pt x="2585" y="5120"/>
                    <a:pt x="2663" y="5105"/>
                    <a:pt x="2736" y="5074"/>
                  </a:cubicBezTo>
                  <a:cubicBezTo>
                    <a:pt x="3336" y="4807"/>
                    <a:pt x="3370" y="3473"/>
                    <a:pt x="2802" y="2105"/>
                  </a:cubicBezTo>
                  <a:cubicBezTo>
                    <a:pt x="2296" y="853"/>
                    <a:pt x="1469" y="1"/>
                    <a:pt x="8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9"/>
            <p:cNvSpPr/>
            <p:nvPr/>
          </p:nvSpPr>
          <p:spPr>
            <a:xfrm flipH="1">
              <a:off x="2504399" y="1880227"/>
              <a:ext cx="132657" cy="109710"/>
            </a:xfrm>
            <a:custGeom>
              <a:avLst/>
              <a:gdLst/>
              <a:ahLst/>
              <a:cxnLst/>
              <a:rect l="l" t="t" r="r" b="b"/>
              <a:pathLst>
                <a:path w="4538" h="3753" extrusionOk="0">
                  <a:moveTo>
                    <a:pt x="2671" y="1"/>
                  </a:moveTo>
                  <a:cubicBezTo>
                    <a:pt x="2593" y="1"/>
                    <a:pt x="2515" y="6"/>
                    <a:pt x="2436" y="16"/>
                  </a:cubicBezTo>
                  <a:cubicBezTo>
                    <a:pt x="1802" y="116"/>
                    <a:pt x="1268" y="550"/>
                    <a:pt x="1035" y="1150"/>
                  </a:cubicBezTo>
                  <a:lnTo>
                    <a:pt x="1" y="3686"/>
                  </a:lnTo>
                  <a:lnTo>
                    <a:pt x="4404" y="3752"/>
                  </a:lnTo>
                  <a:cubicBezTo>
                    <a:pt x="4537" y="3018"/>
                    <a:pt x="4537" y="2318"/>
                    <a:pt x="4504" y="1617"/>
                  </a:cubicBezTo>
                  <a:cubicBezTo>
                    <a:pt x="4381" y="696"/>
                    <a:pt x="3579" y="1"/>
                    <a:pt x="2671"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9"/>
            <p:cNvSpPr/>
            <p:nvPr/>
          </p:nvSpPr>
          <p:spPr>
            <a:xfrm flipH="1">
              <a:off x="2508316" y="1987949"/>
              <a:ext cx="128740" cy="82903"/>
            </a:xfrm>
            <a:custGeom>
              <a:avLst/>
              <a:gdLst/>
              <a:ahLst/>
              <a:cxnLst/>
              <a:rect l="l" t="t" r="r" b="b"/>
              <a:pathLst>
                <a:path w="4404" h="2836" extrusionOk="0">
                  <a:moveTo>
                    <a:pt x="1" y="1"/>
                  </a:moveTo>
                  <a:lnTo>
                    <a:pt x="601" y="2836"/>
                  </a:lnTo>
                  <a:lnTo>
                    <a:pt x="4270" y="2702"/>
                  </a:lnTo>
                  <a:lnTo>
                    <a:pt x="4404" y="67"/>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9"/>
            <p:cNvSpPr/>
            <p:nvPr/>
          </p:nvSpPr>
          <p:spPr>
            <a:xfrm flipH="1">
              <a:off x="3063149" y="760067"/>
              <a:ext cx="101437" cy="139878"/>
            </a:xfrm>
            <a:custGeom>
              <a:avLst/>
              <a:gdLst/>
              <a:ahLst/>
              <a:cxnLst/>
              <a:rect l="l" t="t" r="r" b="b"/>
              <a:pathLst>
                <a:path w="3470" h="4785" extrusionOk="0">
                  <a:moveTo>
                    <a:pt x="1877" y="1"/>
                  </a:moveTo>
                  <a:cubicBezTo>
                    <a:pt x="1025" y="1"/>
                    <a:pt x="261" y="969"/>
                    <a:pt x="134" y="2209"/>
                  </a:cubicBezTo>
                  <a:cubicBezTo>
                    <a:pt x="0" y="3544"/>
                    <a:pt x="567" y="4678"/>
                    <a:pt x="1468" y="4778"/>
                  </a:cubicBezTo>
                  <a:cubicBezTo>
                    <a:pt x="1508" y="4783"/>
                    <a:pt x="1548" y="4785"/>
                    <a:pt x="1588" y="4785"/>
                  </a:cubicBezTo>
                  <a:cubicBezTo>
                    <a:pt x="2411" y="4785"/>
                    <a:pt x="3177" y="3817"/>
                    <a:pt x="3336" y="2576"/>
                  </a:cubicBezTo>
                  <a:cubicBezTo>
                    <a:pt x="3469" y="1275"/>
                    <a:pt x="2869" y="108"/>
                    <a:pt x="2002" y="8"/>
                  </a:cubicBezTo>
                  <a:cubicBezTo>
                    <a:pt x="1960" y="3"/>
                    <a:pt x="1919" y="1"/>
                    <a:pt x="1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9"/>
            <p:cNvSpPr/>
            <p:nvPr/>
          </p:nvSpPr>
          <p:spPr>
            <a:xfrm flipH="1">
              <a:off x="3202003" y="756150"/>
              <a:ext cx="76385" cy="45749"/>
            </a:xfrm>
            <a:custGeom>
              <a:avLst/>
              <a:gdLst/>
              <a:ahLst/>
              <a:cxnLst/>
              <a:rect l="l" t="t" r="r" b="b"/>
              <a:pathLst>
                <a:path w="2613" h="1565" extrusionOk="0">
                  <a:moveTo>
                    <a:pt x="2137" y="0"/>
                  </a:moveTo>
                  <a:cubicBezTo>
                    <a:pt x="2112" y="0"/>
                    <a:pt x="2086" y="3"/>
                    <a:pt x="2059" y="8"/>
                  </a:cubicBezTo>
                  <a:lnTo>
                    <a:pt x="558" y="108"/>
                  </a:lnTo>
                  <a:cubicBezTo>
                    <a:pt x="324" y="108"/>
                    <a:pt x="157" y="242"/>
                    <a:pt x="124" y="475"/>
                  </a:cubicBezTo>
                  <a:lnTo>
                    <a:pt x="57" y="1076"/>
                  </a:lnTo>
                  <a:cubicBezTo>
                    <a:pt x="0" y="1332"/>
                    <a:pt x="211" y="1564"/>
                    <a:pt x="461" y="1564"/>
                  </a:cubicBezTo>
                  <a:cubicBezTo>
                    <a:pt x="503" y="1564"/>
                    <a:pt x="547" y="1557"/>
                    <a:pt x="591" y="1543"/>
                  </a:cubicBezTo>
                  <a:lnTo>
                    <a:pt x="2025" y="1209"/>
                  </a:lnTo>
                  <a:cubicBezTo>
                    <a:pt x="2125" y="1176"/>
                    <a:pt x="2259" y="1076"/>
                    <a:pt x="2292" y="976"/>
                  </a:cubicBezTo>
                  <a:lnTo>
                    <a:pt x="2459" y="609"/>
                  </a:lnTo>
                  <a:cubicBezTo>
                    <a:pt x="2612" y="333"/>
                    <a:pt x="2427" y="0"/>
                    <a:pt x="21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9"/>
            <p:cNvSpPr/>
            <p:nvPr/>
          </p:nvSpPr>
          <p:spPr>
            <a:xfrm flipH="1">
              <a:off x="3343196" y="759160"/>
              <a:ext cx="39727" cy="41656"/>
            </a:xfrm>
            <a:custGeom>
              <a:avLst/>
              <a:gdLst/>
              <a:ahLst/>
              <a:cxnLst/>
              <a:rect l="l" t="t" r="r" b="b"/>
              <a:pathLst>
                <a:path w="1359" h="1425" extrusionOk="0">
                  <a:moveTo>
                    <a:pt x="190" y="0"/>
                  </a:moveTo>
                  <a:cubicBezTo>
                    <a:pt x="78" y="0"/>
                    <a:pt x="1" y="120"/>
                    <a:pt x="31" y="239"/>
                  </a:cubicBezTo>
                  <a:lnTo>
                    <a:pt x="264" y="939"/>
                  </a:lnTo>
                  <a:cubicBezTo>
                    <a:pt x="298" y="973"/>
                    <a:pt x="331" y="1040"/>
                    <a:pt x="364" y="1040"/>
                  </a:cubicBezTo>
                  <a:lnTo>
                    <a:pt x="1065" y="1406"/>
                  </a:lnTo>
                  <a:cubicBezTo>
                    <a:pt x="1089" y="1419"/>
                    <a:pt x="1115" y="1424"/>
                    <a:pt x="1140" y="1424"/>
                  </a:cubicBezTo>
                  <a:cubicBezTo>
                    <a:pt x="1253" y="1424"/>
                    <a:pt x="1359" y="1315"/>
                    <a:pt x="1332" y="1206"/>
                  </a:cubicBezTo>
                  <a:lnTo>
                    <a:pt x="1098" y="172"/>
                  </a:lnTo>
                  <a:cubicBezTo>
                    <a:pt x="1065" y="106"/>
                    <a:pt x="998" y="39"/>
                    <a:pt x="931" y="39"/>
                  </a:cubicBezTo>
                  <a:lnTo>
                    <a:pt x="231" y="5"/>
                  </a:lnTo>
                  <a:cubicBezTo>
                    <a:pt x="217" y="2"/>
                    <a:pt x="203" y="0"/>
                    <a:pt x="1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9"/>
            <p:cNvSpPr/>
            <p:nvPr/>
          </p:nvSpPr>
          <p:spPr>
            <a:xfrm flipH="1">
              <a:off x="2794999" y="1210773"/>
              <a:ext cx="177500" cy="813277"/>
            </a:xfrm>
            <a:custGeom>
              <a:avLst/>
              <a:gdLst/>
              <a:ahLst/>
              <a:cxnLst/>
              <a:rect l="l" t="t" r="r" b="b"/>
              <a:pathLst>
                <a:path w="6072" h="27821" extrusionOk="0">
                  <a:moveTo>
                    <a:pt x="2669" y="1"/>
                  </a:moveTo>
                  <a:cubicBezTo>
                    <a:pt x="2603" y="1"/>
                    <a:pt x="2569" y="34"/>
                    <a:pt x="2569" y="101"/>
                  </a:cubicBezTo>
                  <a:cubicBezTo>
                    <a:pt x="2603" y="2669"/>
                    <a:pt x="2769" y="5438"/>
                    <a:pt x="3103" y="8340"/>
                  </a:cubicBezTo>
                  <a:cubicBezTo>
                    <a:pt x="3370" y="10775"/>
                    <a:pt x="3737" y="13210"/>
                    <a:pt x="4204" y="15879"/>
                  </a:cubicBezTo>
                  <a:cubicBezTo>
                    <a:pt x="4471" y="17280"/>
                    <a:pt x="4771" y="18714"/>
                    <a:pt x="5104" y="20315"/>
                  </a:cubicBezTo>
                  <a:cubicBezTo>
                    <a:pt x="5805" y="23718"/>
                    <a:pt x="3537" y="27020"/>
                    <a:pt x="101" y="27587"/>
                  </a:cubicBezTo>
                  <a:cubicBezTo>
                    <a:pt x="34" y="27587"/>
                    <a:pt x="1" y="27654"/>
                    <a:pt x="1" y="27721"/>
                  </a:cubicBezTo>
                  <a:cubicBezTo>
                    <a:pt x="1" y="27754"/>
                    <a:pt x="67" y="27821"/>
                    <a:pt x="101" y="27821"/>
                  </a:cubicBezTo>
                  <a:lnTo>
                    <a:pt x="134" y="27787"/>
                  </a:lnTo>
                  <a:cubicBezTo>
                    <a:pt x="3703" y="27220"/>
                    <a:pt x="6072" y="23785"/>
                    <a:pt x="5304" y="20249"/>
                  </a:cubicBezTo>
                  <a:cubicBezTo>
                    <a:pt x="4971" y="18681"/>
                    <a:pt x="4671" y="17213"/>
                    <a:pt x="4437" y="15812"/>
                  </a:cubicBezTo>
                  <a:cubicBezTo>
                    <a:pt x="3937" y="13177"/>
                    <a:pt x="3603" y="10742"/>
                    <a:pt x="3303" y="8307"/>
                  </a:cubicBezTo>
                  <a:cubicBezTo>
                    <a:pt x="3003" y="5438"/>
                    <a:pt x="2803" y="2669"/>
                    <a:pt x="2803" y="101"/>
                  </a:cubicBezTo>
                  <a:cubicBezTo>
                    <a:pt x="2803" y="34"/>
                    <a:pt x="2736" y="1"/>
                    <a:pt x="2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0"/>
          <p:cNvSpPr/>
          <p:nvPr/>
        </p:nvSpPr>
        <p:spPr>
          <a:xfrm>
            <a:off x="720001" y="4431475"/>
            <a:ext cx="7704150" cy="263168"/>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txBox="1">
            <a:spLocks noGrp="1"/>
          </p:cNvSpPr>
          <p:nvPr>
            <p:ph type="title"/>
          </p:nvPr>
        </p:nvSpPr>
        <p:spPr>
          <a:xfrm>
            <a:off x="2552700" y="2131350"/>
            <a:ext cx="4242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Introduction</a:t>
            </a:r>
            <a:endParaRPr dirty="0"/>
          </a:p>
        </p:txBody>
      </p:sp>
      <p:sp>
        <p:nvSpPr>
          <p:cNvPr id="296" name="Google Shape;296;p30"/>
          <p:cNvSpPr txBox="1">
            <a:spLocks noGrp="1"/>
          </p:cNvSpPr>
          <p:nvPr>
            <p:ph type="title" idx="2"/>
          </p:nvPr>
        </p:nvSpPr>
        <p:spPr>
          <a:xfrm>
            <a:off x="2552700" y="1383425"/>
            <a:ext cx="923400" cy="6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a:t>1</a:t>
            </a:r>
            <a:endParaRPr sz="4800"/>
          </a:p>
        </p:txBody>
      </p:sp>
      <p:sp>
        <p:nvSpPr>
          <p:cNvPr id="297" name="Google Shape;297;p30"/>
          <p:cNvSpPr txBox="1">
            <a:spLocks noGrp="1"/>
          </p:cNvSpPr>
          <p:nvPr>
            <p:ph type="subTitle" idx="1"/>
          </p:nvPr>
        </p:nvSpPr>
        <p:spPr>
          <a:xfrm>
            <a:off x="2552700" y="2957291"/>
            <a:ext cx="2935800" cy="762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can enter a subtitle here if you need it</a:t>
            </a:r>
            <a:endParaRPr/>
          </a:p>
        </p:txBody>
      </p:sp>
      <p:grpSp>
        <p:nvGrpSpPr>
          <p:cNvPr id="298" name="Google Shape;298;p30"/>
          <p:cNvGrpSpPr/>
          <p:nvPr/>
        </p:nvGrpSpPr>
        <p:grpSpPr>
          <a:xfrm flipH="1">
            <a:off x="1007489" y="540211"/>
            <a:ext cx="1889267" cy="4008760"/>
            <a:chOff x="2319665" y="540000"/>
            <a:chExt cx="1892295" cy="4015184"/>
          </a:xfrm>
        </p:grpSpPr>
        <p:sp>
          <p:nvSpPr>
            <p:cNvPr id="299" name="Google Shape;299;p30"/>
            <p:cNvSpPr/>
            <p:nvPr/>
          </p:nvSpPr>
          <p:spPr>
            <a:xfrm>
              <a:off x="3094252" y="1699525"/>
              <a:ext cx="370096" cy="316186"/>
            </a:xfrm>
            <a:custGeom>
              <a:avLst/>
              <a:gdLst/>
              <a:ahLst/>
              <a:cxnLst/>
              <a:rect l="l" t="t" r="r" b="b"/>
              <a:pathLst>
                <a:path w="13277" h="11343" extrusionOk="0">
                  <a:moveTo>
                    <a:pt x="7606" y="502"/>
                  </a:moveTo>
                  <a:cubicBezTo>
                    <a:pt x="10441" y="502"/>
                    <a:pt x="12776" y="2837"/>
                    <a:pt x="12776" y="5705"/>
                  </a:cubicBezTo>
                  <a:cubicBezTo>
                    <a:pt x="12776" y="8816"/>
                    <a:pt x="10232" y="10876"/>
                    <a:pt x="7574" y="10876"/>
                  </a:cubicBezTo>
                  <a:cubicBezTo>
                    <a:pt x="6298" y="10876"/>
                    <a:pt x="4996" y="10401"/>
                    <a:pt x="3936" y="9341"/>
                  </a:cubicBezTo>
                  <a:cubicBezTo>
                    <a:pt x="667" y="6106"/>
                    <a:pt x="2969" y="502"/>
                    <a:pt x="7606" y="502"/>
                  </a:cubicBezTo>
                  <a:close/>
                  <a:moveTo>
                    <a:pt x="7561" y="1"/>
                  </a:moveTo>
                  <a:cubicBezTo>
                    <a:pt x="6171" y="1"/>
                    <a:pt x="4755" y="517"/>
                    <a:pt x="3603" y="1669"/>
                  </a:cubicBezTo>
                  <a:cubicBezTo>
                    <a:pt x="0" y="5238"/>
                    <a:pt x="2535" y="11343"/>
                    <a:pt x="7606" y="11343"/>
                  </a:cubicBezTo>
                  <a:cubicBezTo>
                    <a:pt x="10708" y="11343"/>
                    <a:pt x="13243" y="8808"/>
                    <a:pt x="13276" y="5705"/>
                  </a:cubicBezTo>
                  <a:cubicBezTo>
                    <a:pt x="13276" y="2272"/>
                    <a:pt x="10477" y="1"/>
                    <a:pt x="7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3094252" y="1597221"/>
              <a:ext cx="370096" cy="316214"/>
            </a:xfrm>
            <a:custGeom>
              <a:avLst/>
              <a:gdLst/>
              <a:ahLst/>
              <a:cxnLst/>
              <a:rect l="l" t="t" r="r" b="b"/>
              <a:pathLst>
                <a:path w="13277" h="11344" extrusionOk="0">
                  <a:moveTo>
                    <a:pt x="7606" y="502"/>
                  </a:moveTo>
                  <a:cubicBezTo>
                    <a:pt x="10441" y="502"/>
                    <a:pt x="12776" y="2804"/>
                    <a:pt x="12776" y="5673"/>
                  </a:cubicBezTo>
                  <a:cubicBezTo>
                    <a:pt x="12776" y="8808"/>
                    <a:pt x="10229" y="10875"/>
                    <a:pt x="7569" y="10875"/>
                  </a:cubicBezTo>
                  <a:cubicBezTo>
                    <a:pt x="6295" y="10875"/>
                    <a:pt x="4995" y="10401"/>
                    <a:pt x="3936" y="9342"/>
                  </a:cubicBezTo>
                  <a:cubicBezTo>
                    <a:pt x="667" y="6073"/>
                    <a:pt x="2969" y="502"/>
                    <a:pt x="7606" y="502"/>
                  </a:cubicBezTo>
                  <a:close/>
                  <a:moveTo>
                    <a:pt x="7566" y="1"/>
                  </a:moveTo>
                  <a:cubicBezTo>
                    <a:pt x="6174" y="1"/>
                    <a:pt x="4756" y="516"/>
                    <a:pt x="3603" y="1670"/>
                  </a:cubicBezTo>
                  <a:cubicBezTo>
                    <a:pt x="0" y="5239"/>
                    <a:pt x="2535" y="11344"/>
                    <a:pt x="7606" y="11344"/>
                  </a:cubicBezTo>
                  <a:cubicBezTo>
                    <a:pt x="10708" y="11344"/>
                    <a:pt x="13243" y="8808"/>
                    <a:pt x="13276" y="5673"/>
                  </a:cubicBezTo>
                  <a:cubicBezTo>
                    <a:pt x="13276" y="2264"/>
                    <a:pt x="10480" y="1"/>
                    <a:pt x="7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3223485" y="990251"/>
              <a:ext cx="219488" cy="188602"/>
            </a:xfrm>
            <a:custGeom>
              <a:avLst/>
              <a:gdLst/>
              <a:ahLst/>
              <a:cxnLst/>
              <a:rect l="l" t="t" r="r" b="b"/>
              <a:pathLst>
                <a:path w="7874" h="6766" extrusionOk="0">
                  <a:moveTo>
                    <a:pt x="4504" y="294"/>
                  </a:moveTo>
                  <a:cubicBezTo>
                    <a:pt x="6205" y="294"/>
                    <a:pt x="7573" y="1695"/>
                    <a:pt x="7573" y="3396"/>
                  </a:cubicBezTo>
                  <a:cubicBezTo>
                    <a:pt x="7573" y="5246"/>
                    <a:pt x="6062" y="6471"/>
                    <a:pt x="4475" y="6471"/>
                  </a:cubicBezTo>
                  <a:cubicBezTo>
                    <a:pt x="3716" y="6471"/>
                    <a:pt x="2939" y="6191"/>
                    <a:pt x="2302" y="5564"/>
                  </a:cubicBezTo>
                  <a:cubicBezTo>
                    <a:pt x="368" y="3630"/>
                    <a:pt x="1735" y="294"/>
                    <a:pt x="4504" y="294"/>
                  </a:cubicBezTo>
                  <a:close/>
                  <a:moveTo>
                    <a:pt x="4460" y="0"/>
                  </a:moveTo>
                  <a:cubicBezTo>
                    <a:pt x="3633" y="0"/>
                    <a:pt x="2790" y="307"/>
                    <a:pt x="2102" y="995"/>
                  </a:cubicBezTo>
                  <a:cubicBezTo>
                    <a:pt x="1" y="3129"/>
                    <a:pt x="1502" y="6732"/>
                    <a:pt x="4504" y="6765"/>
                  </a:cubicBezTo>
                  <a:cubicBezTo>
                    <a:pt x="6339" y="6732"/>
                    <a:pt x="7873" y="5231"/>
                    <a:pt x="7873" y="3396"/>
                  </a:cubicBezTo>
                  <a:cubicBezTo>
                    <a:pt x="7873" y="1361"/>
                    <a:pt x="6202" y="0"/>
                    <a:pt x="4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3204892" y="963686"/>
              <a:ext cx="219460" cy="188184"/>
            </a:xfrm>
            <a:custGeom>
              <a:avLst/>
              <a:gdLst/>
              <a:ahLst/>
              <a:cxnLst/>
              <a:rect l="l" t="t" r="r" b="b"/>
              <a:pathLst>
                <a:path w="7873" h="6751" extrusionOk="0">
                  <a:moveTo>
                    <a:pt x="4504" y="280"/>
                  </a:moveTo>
                  <a:cubicBezTo>
                    <a:pt x="6205" y="280"/>
                    <a:pt x="7573" y="1681"/>
                    <a:pt x="7573" y="3382"/>
                  </a:cubicBezTo>
                  <a:cubicBezTo>
                    <a:pt x="7573" y="5232"/>
                    <a:pt x="6062" y="6456"/>
                    <a:pt x="4475" y="6456"/>
                  </a:cubicBezTo>
                  <a:cubicBezTo>
                    <a:pt x="3716" y="6456"/>
                    <a:pt x="2939" y="6176"/>
                    <a:pt x="2302" y="5550"/>
                  </a:cubicBezTo>
                  <a:cubicBezTo>
                    <a:pt x="368" y="3615"/>
                    <a:pt x="1735" y="280"/>
                    <a:pt x="4504" y="280"/>
                  </a:cubicBezTo>
                  <a:close/>
                  <a:moveTo>
                    <a:pt x="4459" y="1"/>
                  </a:moveTo>
                  <a:cubicBezTo>
                    <a:pt x="3632" y="1"/>
                    <a:pt x="2789" y="304"/>
                    <a:pt x="2102" y="980"/>
                  </a:cubicBezTo>
                  <a:cubicBezTo>
                    <a:pt x="1" y="3115"/>
                    <a:pt x="1502" y="6751"/>
                    <a:pt x="4504" y="6751"/>
                  </a:cubicBezTo>
                  <a:cubicBezTo>
                    <a:pt x="6372" y="6751"/>
                    <a:pt x="7873" y="5217"/>
                    <a:pt x="7873" y="3382"/>
                  </a:cubicBezTo>
                  <a:cubicBezTo>
                    <a:pt x="7873" y="1346"/>
                    <a:pt x="6201" y="1"/>
                    <a:pt x="4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2377312" y="727187"/>
              <a:ext cx="752263" cy="659941"/>
            </a:xfrm>
            <a:custGeom>
              <a:avLst/>
              <a:gdLst/>
              <a:ahLst/>
              <a:cxnLst/>
              <a:rect l="l" t="t" r="r" b="b"/>
              <a:pathLst>
                <a:path w="26987" h="23675" extrusionOk="0">
                  <a:moveTo>
                    <a:pt x="2252" y="1"/>
                  </a:moveTo>
                  <a:cubicBezTo>
                    <a:pt x="1533" y="1"/>
                    <a:pt x="366" y="210"/>
                    <a:pt x="1" y="491"/>
                  </a:cubicBezTo>
                  <a:cubicBezTo>
                    <a:pt x="835" y="4594"/>
                    <a:pt x="8073" y="13867"/>
                    <a:pt x="9774" y="15335"/>
                  </a:cubicBezTo>
                  <a:cubicBezTo>
                    <a:pt x="13711" y="18704"/>
                    <a:pt x="24819" y="23674"/>
                    <a:pt x="24819" y="23674"/>
                  </a:cubicBezTo>
                  <a:lnTo>
                    <a:pt x="26987" y="16703"/>
                  </a:lnTo>
                  <a:cubicBezTo>
                    <a:pt x="26987" y="16703"/>
                    <a:pt x="13944" y="12867"/>
                    <a:pt x="13010" y="11265"/>
                  </a:cubicBezTo>
                  <a:cubicBezTo>
                    <a:pt x="11776" y="9131"/>
                    <a:pt x="4404" y="2326"/>
                    <a:pt x="2603" y="24"/>
                  </a:cubicBezTo>
                  <a:cubicBezTo>
                    <a:pt x="2507" y="8"/>
                    <a:pt x="2388"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2319665" y="644144"/>
              <a:ext cx="139514" cy="121842"/>
            </a:xfrm>
            <a:custGeom>
              <a:avLst/>
              <a:gdLst/>
              <a:ahLst/>
              <a:cxnLst/>
              <a:rect l="l" t="t" r="r" b="b"/>
              <a:pathLst>
                <a:path w="5005" h="4371" extrusionOk="0">
                  <a:moveTo>
                    <a:pt x="3903" y="1"/>
                  </a:moveTo>
                  <a:lnTo>
                    <a:pt x="1" y="234"/>
                  </a:lnTo>
                  <a:cubicBezTo>
                    <a:pt x="568" y="1736"/>
                    <a:pt x="1368" y="3103"/>
                    <a:pt x="2369" y="4371"/>
                  </a:cubicBezTo>
                  <a:lnTo>
                    <a:pt x="5004" y="3503"/>
                  </a:lnTo>
                  <a:lnTo>
                    <a:pt x="39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2319665" y="540000"/>
              <a:ext cx="108824" cy="110692"/>
            </a:xfrm>
            <a:custGeom>
              <a:avLst/>
              <a:gdLst/>
              <a:ahLst/>
              <a:cxnLst/>
              <a:rect l="l" t="t" r="r" b="b"/>
              <a:pathLst>
                <a:path w="3904" h="3971" extrusionOk="0">
                  <a:moveTo>
                    <a:pt x="2169" y="1"/>
                  </a:moveTo>
                  <a:lnTo>
                    <a:pt x="234" y="768"/>
                  </a:lnTo>
                  <a:lnTo>
                    <a:pt x="1" y="3970"/>
                  </a:lnTo>
                  <a:lnTo>
                    <a:pt x="3903" y="3704"/>
                  </a:lnTo>
                  <a:lnTo>
                    <a:pt x="21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2935248" y="1184630"/>
              <a:ext cx="612776" cy="632177"/>
            </a:xfrm>
            <a:custGeom>
              <a:avLst/>
              <a:gdLst/>
              <a:ahLst/>
              <a:cxnLst/>
              <a:rect l="l" t="t" r="r" b="b"/>
              <a:pathLst>
                <a:path w="21983" h="22679" extrusionOk="0">
                  <a:moveTo>
                    <a:pt x="11925" y="1"/>
                  </a:moveTo>
                  <a:cubicBezTo>
                    <a:pt x="10583" y="1"/>
                    <a:pt x="9240" y="43"/>
                    <a:pt x="7906" y="126"/>
                  </a:cubicBezTo>
                  <a:cubicBezTo>
                    <a:pt x="6738" y="226"/>
                    <a:pt x="5604" y="426"/>
                    <a:pt x="4670" y="593"/>
                  </a:cubicBezTo>
                  <a:cubicBezTo>
                    <a:pt x="3269" y="860"/>
                    <a:pt x="2135" y="1927"/>
                    <a:pt x="1768" y="3295"/>
                  </a:cubicBezTo>
                  <a:cubicBezTo>
                    <a:pt x="767" y="7164"/>
                    <a:pt x="200" y="11134"/>
                    <a:pt x="100" y="15137"/>
                  </a:cubicBezTo>
                  <a:cubicBezTo>
                    <a:pt x="0" y="19106"/>
                    <a:pt x="3136" y="22442"/>
                    <a:pt x="7139" y="22542"/>
                  </a:cubicBezTo>
                  <a:lnTo>
                    <a:pt x="12576" y="22675"/>
                  </a:lnTo>
                  <a:cubicBezTo>
                    <a:pt x="12642" y="22677"/>
                    <a:pt x="12707" y="22678"/>
                    <a:pt x="12773" y="22678"/>
                  </a:cubicBezTo>
                  <a:cubicBezTo>
                    <a:pt x="16224" y="22678"/>
                    <a:pt x="19155" y="20108"/>
                    <a:pt x="19547" y="16671"/>
                  </a:cubicBezTo>
                  <a:cubicBezTo>
                    <a:pt x="19914" y="13736"/>
                    <a:pt x="20515" y="9566"/>
                    <a:pt x="21749" y="3261"/>
                  </a:cubicBezTo>
                  <a:cubicBezTo>
                    <a:pt x="21982" y="1961"/>
                    <a:pt x="21115" y="693"/>
                    <a:pt x="19781" y="526"/>
                  </a:cubicBezTo>
                  <a:cubicBezTo>
                    <a:pt x="18680" y="359"/>
                    <a:pt x="17279" y="193"/>
                    <a:pt x="15945" y="126"/>
                  </a:cubicBezTo>
                  <a:cubicBezTo>
                    <a:pt x="14611" y="43"/>
                    <a:pt x="13268" y="1"/>
                    <a:pt x="11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3093304" y="978906"/>
              <a:ext cx="286416" cy="282708"/>
            </a:xfrm>
            <a:custGeom>
              <a:avLst/>
              <a:gdLst/>
              <a:ahLst/>
              <a:cxnLst/>
              <a:rect l="l" t="t" r="r" b="b"/>
              <a:pathLst>
                <a:path w="10275" h="10142" extrusionOk="0">
                  <a:moveTo>
                    <a:pt x="9408" y="1"/>
                  </a:moveTo>
                  <a:lnTo>
                    <a:pt x="4637" y="1268"/>
                  </a:lnTo>
                  <a:cubicBezTo>
                    <a:pt x="5071" y="3270"/>
                    <a:pt x="5138" y="6839"/>
                    <a:pt x="2236" y="7506"/>
                  </a:cubicBezTo>
                  <a:cubicBezTo>
                    <a:pt x="2236" y="7506"/>
                    <a:pt x="1" y="10141"/>
                    <a:pt x="4371" y="10141"/>
                  </a:cubicBezTo>
                  <a:cubicBezTo>
                    <a:pt x="9174" y="10141"/>
                    <a:pt x="10275" y="7506"/>
                    <a:pt x="10275" y="7506"/>
                  </a:cubicBezTo>
                  <a:cubicBezTo>
                    <a:pt x="8507" y="5771"/>
                    <a:pt x="8840" y="2569"/>
                    <a:pt x="9408"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3218857" y="977986"/>
              <a:ext cx="135779" cy="154372"/>
            </a:xfrm>
            <a:custGeom>
              <a:avLst/>
              <a:gdLst/>
              <a:ahLst/>
              <a:cxnLst/>
              <a:rect l="l" t="t" r="r" b="b"/>
              <a:pathLst>
                <a:path w="4871" h="5538" extrusionOk="0">
                  <a:moveTo>
                    <a:pt x="4870" y="0"/>
                  </a:moveTo>
                  <a:lnTo>
                    <a:pt x="133" y="1301"/>
                  </a:lnTo>
                  <a:cubicBezTo>
                    <a:pt x="400" y="2469"/>
                    <a:pt x="534" y="4170"/>
                    <a:pt x="0" y="5537"/>
                  </a:cubicBezTo>
                  <a:cubicBezTo>
                    <a:pt x="434" y="5437"/>
                    <a:pt x="867" y="5304"/>
                    <a:pt x="1301" y="5104"/>
                  </a:cubicBezTo>
                  <a:cubicBezTo>
                    <a:pt x="2935" y="4337"/>
                    <a:pt x="3769" y="3136"/>
                    <a:pt x="4637" y="1368"/>
                  </a:cubicBezTo>
                  <a:cubicBezTo>
                    <a:pt x="4703" y="901"/>
                    <a:pt x="4803" y="434"/>
                    <a:pt x="48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3305328" y="933357"/>
              <a:ext cx="126246" cy="102329"/>
            </a:xfrm>
            <a:custGeom>
              <a:avLst/>
              <a:gdLst/>
              <a:ahLst/>
              <a:cxnLst/>
              <a:rect l="l" t="t" r="r" b="b"/>
              <a:pathLst>
                <a:path w="4529" h="3671" extrusionOk="0">
                  <a:moveTo>
                    <a:pt x="1749" y="0"/>
                  </a:moveTo>
                  <a:cubicBezTo>
                    <a:pt x="1577" y="0"/>
                    <a:pt x="1404" y="31"/>
                    <a:pt x="1234" y="100"/>
                  </a:cubicBezTo>
                  <a:cubicBezTo>
                    <a:pt x="267" y="534"/>
                    <a:pt x="0" y="1835"/>
                    <a:pt x="801" y="2602"/>
                  </a:cubicBezTo>
                  <a:cubicBezTo>
                    <a:pt x="1368" y="3236"/>
                    <a:pt x="2202" y="3636"/>
                    <a:pt x="3069" y="3669"/>
                  </a:cubicBezTo>
                  <a:cubicBezTo>
                    <a:pt x="3085" y="3670"/>
                    <a:pt x="3102" y="3670"/>
                    <a:pt x="3118" y="3670"/>
                  </a:cubicBezTo>
                  <a:cubicBezTo>
                    <a:pt x="4213" y="3670"/>
                    <a:pt x="4529" y="2555"/>
                    <a:pt x="3970" y="1601"/>
                  </a:cubicBezTo>
                  <a:cubicBezTo>
                    <a:pt x="3577" y="872"/>
                    <a:pt x="2665" y="0"/>
                    <a:pt x="1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3119814" y="722169"/>
              <a:ext cx="326221" cy="381107"/>
            </a:xfrm>
            <a:custGeom>
              <a:avLst/>
              <a:gdLst/>
              <a:ahLst/>
              <a:cxnLst/>
              <a:rect l="l" t="t" r="r" b="b"/>
              <a:pathLst>
                <a:path w="11703" h="13672" extrusionOk="0">
                  <a:moveTo>
                    <a:pt x="6268" y="1"/>
                  </a:moveTo>
                  <a:cubicBezTo>
                    <a:pt x="6002" y="1"/>
                    <a:pt x="5730" y="23"/>
                    <a:pt x="5454" y="71"/>
                  </a:cubicBezTo>
                  <a:cubicBezTo>
                    <a:pt x="1785" y="671"/>
                    <a:pt x="84" y="5641"/>
                    <a:pt x="51" y="8877"/>
                  </a:cubicBezTo>
                  <a:cubicBezTo>
                    <a:pt x="0" y="11568"/>
                    <a:pt x="2149" y="13671"/>
                    <a:pt x="4583" y="13671"/>
                  </a:cubicBezTo>
                  <a:cubicBezTo>
                    <a:pt x="5377" y="13671"/>
                    <a:pt x="6201" y="13447"/>
                    <a:pt x="6989" y="12947"/>
                  </a:cubicBezTo>
                  <a:cubicBezTo>
                    <a:pt x="9124" y="11579"/>
                    <a:pt x="9591" y="9544"/>
                    <a:pt x="10658" y="6175"/>
                  </a:cubicBezTo>
                  <a:cubicBezTo>
                    <a:pt x="11703" y="3102"/>
                    <a:pt x="9379" y="1"/>
                    <a:pt x="6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30"/>
            <p:cNvGrpSpPr/>
            <p:nvPr/>
          </p:nvGrpSpPr>
          <p:grpSpPr>
            <a:xfrm>
              <a:off x="3194661" y="748986"/>
              <a:ext cx="212047" cy="132546"/>
              <a:chOff x="3194661" y="748986"/>
              <a:chExt cx="212047" cy="132546"/>
            </a:xfrm>
          </p:grpSpPr>
          <p:sp>
            <p:nvSpPr>
              <p:cNvPr id="312" name="Google Shape;312;p30"/>
              <p:cNvSpPr/>
              <p:nvPr/>
            </p:nvSpPr>
            <p:spPr>
              <a:xfrm>
                <a:off x="3194661" y="748986"/>
                <a:ext cx="183222" cy="123235"/>
              </a:xfrm>
              <a:custGeom>
                <a:avLst/>
                <a:gdLst/>
                <a:ahLst/>
                <a:cxnLst/>
                <a:rect l="l" t="t" r="r" b="b"/>
                <a:pathLst>
                  <a:path w="6573" h="4421" extrusionOk="0">
                    <a:moveTo>
                      <a:pt x="2794" y="0"/>
                    </a:moveTo>
                    <a:cubicBezTo>
                      <a:pt x="2774" y="0"/>
                      <a:pt x="2754" y="3"/>
                      <a:pt x="2736" y="9"/>
                    </a:cubicBezTo>
                    <a:cubicBezTo>
                      <a:pt x="2636" y="9"/>
                      <a:pt x="2536" y="76"/>
                      <a:pt x="2469" y="176"/>
                    </a:cubicBezTo>
                    <a:cubicBezTo>
                      <a:pt x="2420" y="127"/>
                      <a:pt x="2336" y="96"/>
                      <a:pt x="2255" y="96"/>
                    </a:cubicBezTo>
                    <a:cubicBezTo>
                      <a:pt x="2225" y="96"/>
                      <a:pt x="2196" y="100"/>
                      <a:pt x="2169" y="109"/>
                    </a:cubicBezTo>
                    <a:cubicBezTo>
                      <a:pt x="2069" y="143"/>
                      <a:pt x="1969" y="209"/>
                      <a:pt x="1902" y="310"/>
                    </a:cubicBezTo>
                    <a:cubicBezTo>
                      <a:pt x="1863" y="270"/>
                      <a:pt x="1801" y="254"/>
                      <a:pt x="1736" y="254"/>
                    </a:cubicBezTo>
                    <a:cubicBezTo>
                      <a:pt x="1691" y="254"/>
                      <a:pt x="1643" y="262"/>
                      <a:pt x="1602" y="276"/>
                    </a:cubicBezTo>
                    <a:cubicBezTo>
                      <a:pt x="1502" y="343"/>
                      <a:pt x="1402" y="443"/>
                      <a:pt x="1402" y="543"/>
                    </a:cubicBezTo>
                    <a:cubicBezTo>
                      <a:pt x="1346" y="529"/>
                      <a:pt x="1297" y="521"/>
                      <a:pt x="1251" y="521"/>
                    </a:cubicBezTo>
                    <a:cubicBezTo>
                      <a:pt x="1185" y="521"/>
                      <a:pt x="1127" y="537"/>
                      <a:pt x="1068" y="576"/>
                    </a:cubicBezTo>
                    <a:cubicBezTo>
                      <a:pt x="968" y="643"/>
                      <a:pt x="901" y="743"/>
                      <a:pt x="901" y="843"/>
                    </a:cubicBezTo>
                    <a:cubicBezTo>
                      <a:pt x="801" y="843"/>
                      <a:pt x="668" y="843"/>
                      <a:pt x="601" y="943"/>
                    </a:cubicBezTo>
                    <a:cubicBezTo>
                      <a:pt x="501" y="1010"/>
                      <a:pt x="434" y="1143"/>
                      <a:pt x="468" y="1277"/>
                    </a:cubicBezTo>
                    <a:cubicBezTo>
                      <a:pt x="301" y="1277"/>
                      <a:pt x="201" y="1344"/>
                      <a:pt x="134" y="1477"/>
                    </a:cubicBezTo>
                    <a:cubicBezTo>
                      <a:pt x="67" y="1610"/>
                      <a:pt x="67" y="1777"/>
                      <a:pt x="168" y="1911"/>
                    </a:cubicBezTo>
                    <a:cubicBezTo>
                      <a:pt x="67" y="1977"/>
                      <a:pt x="1" y="2144"/>
                      <a:pt x="34" y="2278"/>
                    </a:cubicBezTo>
                    <a:cubicBezTo>
                      <a:pt x="34" y="2411"/>
                      <a:pt x="134" y="2544"/>
                      <a:pt x="268" y="2578"/>
                    </a:cubicBezTo>
                    <a:cubicBezTo>
                      <a:pt x="234" y="2711"/>
                      <a:pt x="268" y="2845"/>
                      <a:pt x="368" y="2978"/>
                    </a:cubicBezTo>
                    <a:cubicBezTo>
                      <a:pt x="431" y="3042"/>
                      <a:pt x="508" y="3065"/>
                      <a:pt x="590" y="3065"/>
                    </a:cubicBezTo>
                    <a:cubicBezTo>
                      <a:pt x="637" y="3065"/>
                      <a:pt x="686" y="3057"/>
                      <a:pt x="735" y="3045"/>
                    </a:cubicBezTo>
                    <a:cubicBezTo>
                      <a:pt x="781" y="3207"/>
                      <a:pt x="924" y="3305"/>
                      <a:pt x="1074" y="3305"/>
                    </a:cubicBezTo>
                    <a:cubicBezTo>
                      <a:pt x="1140" y="3305"/>
                      <a:pt x="1207" y="3286"/>
                      <a:pt x="1268" y="3245"/>
                    </a:cubicBezTo>
                    <a:cubicBezTo>
                      <a:pt x="1302" y="3312"/>
                      <a:pt x="1368" y="3412"/>
                      <a:pt x="1468" y="3445"/>
                    </a:cubicBezTo>
                    <a:cubicBezTo>
                      <a:pt x="1569" y="3445"/>
                      <a:pt x="1702" y="3445"/>
                      <a:pt x="1769" y="3378"/>
                    </a:cubicBezTo>
                    <a:cubicBezTo>
                      <a:pt x="1802" y="3478"/>
                      <a:pt x="1902" y="3545"/>
                      <a:pt x="2002" y="3579"/>
                    </a:cubicBezTo>
                    <a:cubicBezTo>
                      <a:pt x="2102" y="3579"/>
                      <a:pt x="2202" y="3579"/>
                      <a:pt x="2269" y="3512"/>
                    </a:cubicBezTo>
                    <a:cubicBezTo>
                      <a:pt x="2336" y="3612"/>
                      <a:pt x="2402" y="3679"/>
                      <a:pt x="2503" y="3712"/>
                    </a:cubicBezTo>
                    <a:cubicBezTo>
                      <a:pt x="2529" y="3721"/>
                      <a:pt x="2556" y="3725"/>
                      <a:pt x="2583" y="3725"/>
                    </a:cubicBezTo>
                    <a:cubicBezTo>
                      <a:pt x="2656" y="3725"/>
                      <a:pt x="2729" y="3694"/>
                      <a:pt x="2803" y="3645"/>
                    </a:cubicBezTo>
                    <a:cubicBezTo>
                      <a:pt x="2836" y="3745"/>
                      <a:pt x="2903" y="3812"/>
                      <a:pt x="3003" y="3845"/>
                    </a:cubicBezTo>
                    <a:cubicBezTo>
                      <a:pt x="3030" y="3854"/>
                      <a:pt x="3057" y="3858"/>
                      <a:pt x="3083" y="3858"/>
                    </a:cubicBezTo>
                    <a:cubicBezTo>
                      <a:pt x="3157" y="3858"/>
                      <a:pt x="3230" y="3827"/>
                      <a:pt x="3303" y="3779"/>
                    </a:cubicBezTo>
                    <a:cubicBezTo>
                      <a:pt x="3336" y="3879"/>
                      <a:pt x="3437" y="3945"/>
                      <a:pt x="3537" y="3979"/>
                    </a:cubicBezTo>
                    <a:cubicBezTo>
                      <a:pt x="3556" y="3989"/>
                      <a:pt x="3581" y="3993"/>
                      <a:pt x="3609" y="3993"/>
                    </a:cubicBezTo>
                    <a:cubicBezTo>
                      <a:pt x="3676" y="3993"/>
                      <a:pt x="3756" y="3969"/>
                      <a:pt x="3803" y="3945"/>
                    </a:cubicBezTo>
                    <a:cubicBezTo>
                      <a:pt x="3837" y="4012"/>
                      <a:pt x="3937" y="4079"/>
                      <a:pt x="4037" y="4112"/>
                    </a:cubicBezTo>
                    <a:cubicBezTo>
                      <a:pt x="4078" y="4126"/>
                      <a:pt x="4120" y="4134"/>
                      <a:pt x="4159" y="4134"/>
                    </a:cubicBezTo>
                    <a:cubicBezTo>
                      <a:pt x="4214" y="4134"/>
                      <a:pt x="4265" y="4118"/>
                      <a:pt x="4304" y="4079"/>
                    </a:cubicBezTo>
                    <a:cubicBezTo>
                      <a:pt x="4368" y="4208"/>
                      <a:pt x="4489" y="4282"/>
                      <a:pt x="4620" y="4282"/>
                    </a:cubicBezTo>
                    <a:cubicBezTo>
                      <a:pt x="4692" y="4282"/>
                      <a:pt x="4767" y="4260"/>
                      <a:pt x="4838" y="4212"/>
                    </a:cubicBezTo>
                    <a:cubicBezTo>
                      <a:pt x="4871" y="4312"/>
                      <a:pt x="4938" y="4379"/>
                      <a:pt x="5038" y="4412"/>
                    </a:cubicBezTo>
                    <a:lnTo>
                      <a:pt x="5071" y="4412"/>
                    </a:lnTo>
                    <a:cubicBezTo>
                      <a:pt x="5094" y="4418"/>
                      <a:pt x="5117" y="4421"/>
                      <a:pt x="5140" y="4421"/>
                    </a:cubicBezTo>
                    <a:cubicBezTo>
                      <a:pt x="5249" y="4421"/>
                      <a:pt x="5355" y="4356"/>
                      <a:pt x="5438" y="4246"/>
                    </a:cubicBezTo>
                    <a:cubicBezTo>
                      <a:pt x="5513" y="4321"/>
                      <a:pt x="5607" y="4358"/>
                      <a:pt x="5705" y="4358"/>
                    </a:cubicBezTo>
                    <a:cubicBezTo>
                      <a:pt x="5738" y="4358"/>
                      <a:pt x="5772" y="4354"/>
                      <a:pt x="5805" y="4346"/>
                    </a:cubicBezTo>
                    <a:cubicBezTo>
                      <a:pt x="5938" y="4279"/>
                      <a:pt x="6005" y="4146"/>
                      <a:pt x="6038" y="4012"/>
                    </a:cubicBezTo>
                    <a:cubicBezTo>
                      <a:pt x="6172" y="4012"/>
                      <a:pt x="6305" y="3945"/>
                      <a:pt x="6372" y="3812"/>
                    </a:cubicBezTo>
                    <a:cubicBezTo>
                      <a:pt x="6472" y="3679"/>
                      <a:pt x="6472" y="3545"/>
                      <a:pt x="6372" y="3412"/>
                    </a:cubicBezTo>
                    <a:cubicBezTo>
                      <a:pt x="6505" y="3312"/>
                      <a:pt x="6572" y="3178"/>
                      <a:pt x="6572" y="3045"/>
                    </a:cubicBezTo>
                    <a:cubicBezTo>
                      <a:pt x="6539" y="2911"/>
                      <a:pt x="6472" y="2778"/>
                      <a:pt x="6372" y="2745"/>
                    </a:cubicBezTo>
                    <a:cubicBezTo>
                      <a:pt x="6439" y="2645"/>
                      <a:pt x="6439" y="2511"/>
                      <a:pt x="6405" y="2411"/>
                    </a:cubicBezTo>
                    <a:cubicBezTo>
                      <a:pt x="6372" y="2278"/>
                      <a:pt x="6272" y="2211"/>
                      <a:pt x="6172" y="2178"/>
                    </a:cubicBezTo>
                    <a:cubicBezTo>
                      <a:pt x="6205" y="2077"/>
                      <a:pt x="6205" y="1944"/>
                      <a:pt x="6172" y="1844"/>
                    </a:cubicBezTo>
                    <a:cubicBezTo>
                      <a:pt x="6105" y="1744"/>
                      <a:pt x="6005" y="1677"/>
                      <a:pt x="5905" y="1677"/>
                    </a:cubicBezTo>
                    <a:cubicBezTo>
                      <a:pt x="5938" y="1577"/>
                      <a:pt x="5905" y="1444"/>
                      <a:pt x="5838" y="1344"/>
                    </a:cubicBezTo>
                    <a:cubicBezTo>
                      <a:pt x="5772" y="1277"/>
                      <a:pt x="5671" y="1210"/>
                      <a:pt x="5538" y="1210"/>
                    </a:cubicBezTo>
                    <a:cubicBezTo>
                      <a:pt x="5571" y="1110"/>
                      <a:pt x="5505" y="977"/>
                      <a:pt x="5438" y="910"/>
                    </a:cubicBezTo>
                    <a:cubicBezTo>
                      <a:pt x="5365" y="861"/>
                      <a:pt x="5291" y="830"/>
                      <a:pt x="5218" y="830"/>
                    </a:cubicBezTo>
                    <a:cubicBezTo>
                      <a:pt x="5191" y="830"/>
                      <a:pt x="5165" y="834"/>
                      <a:pt x="5138" y="843"/>
                    </a:cubicBezTo>
                    <a:cubicBezTo>
                      <a:pt x="5138" y="710"/>
                      <a:pt x="5071" y="610"/>
                      <a:pt x="4971" y="543"/>
                    </a:cubicBezTo>
                    <a:cubicBezTo>
                      <a:pt x="4912" y="504"/>
                      <a:pt x="4854" y="488"/>
                      <a:pt x="4795" y="488"/>
                    </a:cubicBezTo>
                    <a:cubicBezTo>
                      <a:pt x="4754" y="488"/>
                      <a:pt x="4712" y="496"/>
                      <a:pt x="4671" y="510"/>
                    </a:cubicBezTo>
                    <a:cubicBezTo>
                      <a:pt x="4637" y="410"/>
                      <a:pt x="4571" y="310"/>
                      <a:pt x="4471" y="276"/>
                    </a:cubicBezTo>
                    <a:cubicBezTo>
                      <a:pt x="4432" y="251"/>
                      <a:pt x="4389" y="240"/>
                      <a:pt x="4345" y="240"/>
                    </a:cubicBezTo>
                    <a:cubicBezTo>
                      <a:pt x="4273" y="240"/>
                      <a:pt x="4199" y="268"/>
                      <a:pt x="4137" y="310"/>
                    </a:cubicBezTo>
                    <a:cubicBezTo>
                      <a:pt x="4104" y="176"/>
                      <a:pt x="4004" y="109"/>
                      <a:pt x="3904" y="76"/>
                    </a:cubicBezTo>
                    <a:cubicBezTo>
                      <a:pt x="3879" y="68"/>
                      <a:pt x="3851" y="63"/>
                      <a:pt x="3824" y="63"/>
                    </a:cubicBezTo>
                    <a:cubicBezTo>
                      <a:pt x="3741" y="63"/>
                      <a:pt x="3653" y="101"/>
                      <a:pt x="3603" y="176"/>
                    </a:cubicBezTo>
                    <a:cubicBezTo>
                      <a:pt x="3537" y="76"/>
                      <a:pt x="3437" y="9"/>
                      <a:pt x="3336" y="9"/>
                    </a:cubicBezTo>
                    <a:cubicBezTo>
                      <a:pt x="3312" y="3"/>
                      <a:pt x="3289" y="0"/>
                      <a:pt x="3266" y="0"/>
                    </a:cubicBezTo>
                    <a:cubicBezTo>
                      <a:pt x="3167" y="0"/>
                      <a:pt x="3091" y="55"/>
                      <a:pt x="3036" y="109"/>
                    </a:cubicBezTo>
                    <a:cubicBezTo>
                      <a:pt x="2982" y="55"/>
                      <a:pt x="2883" y="0"/>
                      <a:pt x="2794" y="0"/>
                    </a:cubicBezTo>
                    <a:close/>
                  </a:path>
                </a:pathLst>
              </a:custGeom>
              <a:solidFill>
                <a:srgbClr val="96F3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3245813" y="761307"/>
                <a:ext cx="160894" cy="120225"/>
              </a:xfrm>
              <a:custGeom>
                <a:avLst/>
                <a:gdLst/>
                <a:ahLst/>
                <a:cxnLst/>
                <a:rect l="l" t="t" r="r" b="b"/>
                <a:pathLst>
                  <a:path w="5772" h="4313" extrusionOk="0">
                    <a:moveTo>
                      <a:pt x="2502" y="1"/>
                    </a:moveTo>
                    <a:cubicBezTo>
                      <a:pt x="2402" y="34"/>
                      <a:pt x="2302" y="101"/>
                      <a:pt x="2269" y="201"/>
                    </a:cubicBezTo>
                    <a:cubicBezTo>
                      <a:pt x="2220" y="152"/>
                      <a:pt x="2135" y="121"/>
                      <a:pt x="2067" y="121"/>
                    </a:cubicBezTo>
                    <a:cubicBezTo>
                      <a:pt x="2042" y="121"/>
                      <a:pt x="2020" y="125"/>
                      <a:pt x="2002" y="134"/>
                    </a:cubicBezTo>
                    <a:cubicBezTo>
                      <a:pt x="1868" y="168"/>
                      <a:pt x="1802" y="234"/>
                      <a:pt x="1768" y="368"/>
                    </a:cubicBezTo>
                    <a:cubicBezTo>
                      <a:pt x="1718" y="335"/>
                      <a:pt x="1668" y="318"/>
                      <a:pt x="1622" y="318"/>
                    </a:cubicBezTo>
                    <a:cubicBezTo>
                      <a:pt x="1577" y="318"/>
                      <a:pt x="1535" y="335"/>
                      <a:pt x="1501" y="368"/>
                    </a:cubicBezTo>
                    <a:cubicBezTo>
                      <a:pt x="1401" y="401"/>
                      <a:pt x="1301" y="501"/>
                      <a:pt x="1301" y="601"/>
                    </a:cubicBezTo>
                    <a:cubicBezTo>
                      <a:pt x="1260" y="588"/>
                      <a:pt x="1218" y="579"/>
                      <a:pt x="1177" y="579"/>
                    </a:cubicBezTo>
                    <a:cubicBezTo>
                      <a:pt x="1118" y="579"/>
                      <a:pt x="1060" y="596"/>
                      <a:pt x="1001" y="635"/>
                    </a:cubicBezTo>
                    <a:cubicBezTo>
                      <a:pt x="934" y="735"/>
                      <a:pt x="868" y="835"/>
                      <a:pt x="834" y="935"/>
                    </a:cubicBezTo>
                    <a:cubicBezTo>
                      <a:pt x="809" y="927"/>
                      <a:pt x="784" y="922"/>
                      <a:pt x="760" y="922"/>
                    </a:cubicBezTo>
                    <a:cubicBezTo>
                      <a:pt x="686" y="922"/>
                      <a:pt x="617" y="960"/>
                      <a:pt x="567" y="1035"/>
                    </a:cubicBezTo>
                    <a:cubicBezTo>
                      <a:pt x="501" y="1102"/>
                      <a:pt x="434" y="1235"/>
                      <a:pt x="434" y="1369"/>
                    </a:cubicBezTo>
                    <a:cubicBezTo>
                      <a:pt x="301" y="1369"/>
                      <a:pt x="201" y="1469"/>
                      <a:pt x="167" y="1569"/>
                    </a:cubicBezTo>
                    <a:cubicBezTo>
                      <a:pt x="100" y="1702"/>
                      <a:pt x="100" y="1869"/>
                      <a:pt x="167" y="2002"/>
                    </a:cubicBezTo>
                    <a:cubicBezTo>
                      <a:pt x="67" y="2102"/>
                      <a:pt x="0" y="2236"/>
                      <a:pt x="0" y="2369"/>
                    </a:cubicBezTo>
                    <a:cubicBezTo>
                      <a:pt x="34" y="2503"/>
                      <a:pt x="100" y="2603"/>
                      <a:pt x="234" y="2670"/>
                    </a:cubicBezTo>
                    <a:cubicBezTo>
                      <a:pt x="167" y="2803"/>
                      <a:pt x="201" y="2936"/>
                      <a:pt x="301" y="3036"/>
                    </a:cubicBezTo>
                    <a:cubicBezTo>
                      <a:pt x="344" y="3101"/>
                      <a:pt x="415" y="3138"/>
                      <a:pt x="486" y="3138"/>
                    </a:cubicBezTo>
                    <a:cubicBezTo>
                      <a:pt x="526" y="3138"/>
                      <a:pt x="565" y="3127"/>
                      <a:pt x="601" y="3103"/>
                    </a:cubicBezTo>
                    <a:cubicBezTo>
                      <a:pt x="634" y="3203"/>
                      <a:pt x="701" y="3303"/>
                      <a:pt x="834" y="3337"/>
                    </a:cubicBezTo>
                    <a:cubicBezTo>
                      <a:pt x="852" y="3346"/>
                      <a:pt x="872" y="3350"/>
                      <a:pt x="894" y="3350"/>
                    </a:cubicBezTo>
                    <a:cubicBezTo>
                      <a:pt x="952" y="3350"/>
                      <a:pt x="1019" y="3319"/>
                      <a:pt x="1068" y="3270"/>
                    </a:cubicBezTo>
                    <a:cubicBezTo>
                      <a:pt x="1101" y="3370"/>
                      <a:pt x="1168" y="3437"/>
                      <a:pt x="1268" y="3470"/>
                    </a:cubicBezTo>
                    <a:cubicBezTo>
                      <a:pt x="1286" y="3479"/>
                      <a:pt x="1306" y="3483"/>
                      <a:pt x="1327" y="3483"/>
                    </a:cubicBezTo>
                    <a:cubicBezTo>
                      <a:pt x="1386" y="3483"/>
                      <a:pt x="1453" y="3452"/>
                      <a:pt x="1501" y="3403"/>
                    </a:cubicBezTo>
                    <a:cubicBezTo>
                      <a:pt x="1535" y="3503"/>
                      <a:pt x="1602" y="3570"/>
                      <a:pt x="1702" y="3570"/>
                    </a:cubicBezTo>
                    <a:cubicBezTo>
                      <a:pt x="1731" y="3580"/>
                      <a:pt x="1757" y="3584"/>
                      <a:pt x="1783" y="3584"/>
                    </a:cubicBezTo>
                    <a:cubicBezTo>
                      <a:pt x="1844" y="3584"/>
                      <a:pt x="1898" y="3560"/>
                      <a:pt x="1968" y="3537"/>
                    </a:cubicBezTo>
                    <a:cubicBezTo>
                      <a:pt x="1968" y="3604"/>
                      <a:pt x="2035" y="3670"/>
                      <a:pt x="2135" y="3704"/>
                    </a:cubicBezTo>
                    <a:cubicBezTo>
                      <a:pt x="2162" y="3713"/>
                      <a:pt x="2189" y="3717"/>
                      <a:pt x="2215" y="3717"/>
                    </a:cubicBezTo>
                    <a:cubicBezTo>
                      <a:pt x="2287" y="3717"/>
                      <a:pt x="2353" y="3686"/>
                      <a:pt x="2402" y="3637"/>
                    </a:cubicBezTo>
                    <a:cubicBezTo>
                      <a:pt x="2435" y="3737"/>
                      <a:pt x="2502" y="3804"/>
                      <a:pt x="2569" y="3837"/>
                    </a:cubicBezTo>
                    <a:cubicBezTo>
                      <a:pt x="2669" y="3837"/>
                      <a:pt x="2769" y="3837"/>
                      <a:pt x="2836" y="3770"/>
                    </a:cubicBezTo>
                    <a:cubicBezTo>
                      <a:pt x="2869" y="3870"/>
                      <a:pt x="2936" y="3937"/>
                      <a:pt x="3036" y="3937"/>
                    </a:cubicBezTo>
                    <a:cubicBezTo>
                      <a:pt x="3054" y="3946"/>
                      <a:pt x="3074" y="3950"/>
                      <a:pt x="3095" y="3950"/>
                    </a:cubicBezTo>
                    <a:cubicBezTo>
                      <a:pt x="3154" y="3950"/>
                      <a:pt x="3221" y="3919"/>
                      <a:pt x="3269" y="3870"/>
                    </a:cubicBezTo>
                    <a:cubicBezTo>
                      <a:pt x="3303" y="3970"/>
                      <a:pt x="3369" y="4037"/>
                      <a:pt x="3470" y="4071"/>
                    </a:cubicBezTo>
                    <a:cubicBezTo>
                      <a:pt x="3496" y="4079"/>
                      <a:pt x="3521" y="4084"/>
                      <a:pt x="3544" y="4084"/>
                    </a:cubicBezTo>
                    <a:cubicBezTo>
                      <a:pt x="3608" y="4084"/>
                      <a:pt x="3663" y="4053"/>
                      <a:pt x="3736" y="4004"/>
                    </a:cubicBezTo>
                    <a:cubicBezTo>
                      <a:pt x="3736" y="4104"/>
                      <a:pt x="3803" y="4171"/>
                      <a:pt x="3903" y="4204"/>
                    </a:cubicBezTo>
                    <a:cubicBezTo>
                      <a:pt x="3964" y="4155"/>
                      <a:pt x="4035" y="4133"/>
                      <a:pt x="4101" y="4133"/>
                    </a:cubicBezTo>
                    <a:cubicBezTo>
                      <a:pt x="4214" y="4133"/>
                      <a:pt x="4316" y="4198"/>
                      <a:pt x="4337" y="4304"/>
                    </a:cubicBezTo>
                    <a:cubicBezTo>
                      <a:pt x="4360" y="4310"/>
                      <a:pt x="4384" y="4313"/>
                      <a:pt x="4407" y="4313"/>
                    </a:cubicBezTo>
                    <a:cubicBezTo>
                      <a:pt x="4515" y="4313"/>
                      <a:pt x="4615" y="4253"/>
                      <a:pt x="4670" y="4171"/>
                    </a:cubicBezTo>
                    <a:cubicBezTo>
                      <a:pt x="4725" y="4226"/>
                      <a:pt x="4791" y="4250"/>
                      <a:pt x="4855" y="4250"/>
                    </a:cubicBezTo>
                    <a:cubicBezTo>
                      <a:pt x="4907" y="4250"/>
                      <a:pt x="4959" y="4234"/>
                      <a:pt x="5004" y="4204"/>
                    </a:cubicBezTo>
                    <a:cubicBezTo>
                      <a:pt x="5104" y="4137"/>
                      <a:pt x="5204" y="4037"/>
                      <a:pt x="5204" y="3870"/>
                    </a:cubicBezTo>
                    <a:cubicBezTo>
                      <a:pt x="5222" y="3875"/>
                      <a:pt x="5240" y="3877"/>
                      <a:pt x="5258" y="3877"/>
                    </a:cubicBezTo>
                    <a:cubicBezTo>
                      <a:pt x="5372" y="3877"/>
                      <a:pt x="5480" y="3790"/>
                      <a:pt x="5538" y="3704"/>
                    </a:cubicBezTo>
                    <a:cubicBezTo>
                      <a:pt x="5638" y="3570"/>
                      <a:pt x="5638" y="3403"/>
                      <a:pt x="5571" y="3237"/>
                    </a:cubicBezTo>
                    <a:cubicBezTo>
                      <a:pt x="5671" y="3170"/>
                      <a:pt x="5771" y="3036"/>
                      <a:pt x="5738" y="2870"/>
                    </a:cubicBezTo>
                    <a:cubicBezTo>
                      <a:pt x="5738" y="2770"/>
                      <a:pt x="5704" y="2636"/>
                      <a:pt x="5604" y="2569"/>
                    </a:cubicBezTo>
                    <a:cubicBezTo>
                      <a:pt x="5638" y="2469"/>
                      <a:pt x="5671" y="2369"/>
                      <a:pt x="5638" y="2236"/>
                    </a:cubicBezTo>
                    <a:cubicBezTo>
                      <a:pt x="5604" y="2136"/>
                      <a:pt x="5538" y="2069"/>
                      <a:pt x="5438" y="2036"/>
                    </a:cubicBezTo>
                    <a:cubicBezTo>
                      <a:pt x="5471" y="1936"/>
                      <a:pt x="5471" y="1836"/>
                      <a:pt x="5438" y="1702"/>
                    </a:cubicBezTo>
                    <a:cubicBezTo>
                      <a:pt x="5404" y="1635"/>
                      <a:pt x="5304" y="1569"/>
                      <a:pt x="5204" y="1535"/>
                    </a:cubicBezTo>
                    <a:cubicBezTo>
                      <a:pt x="5237" y="1435"/>
                      <a:pt x="5204" y="1335"/>
                      <a:pt x="5171" y="1235"/>
                    </a:cubicBezTo>
                    <a:cubicBezTo>
                      <a:pt x="5104" y="1135"/>
                      <a:pt x="5004" y="1102"/>
                      <a:pt x="4904" y="1102"/>
                    </a:cubicBezTo>
                    <a:cubicBezTo>
                      <a:pt x="4937" y="1002"/>
                      <a:pt x="4904" y="902"/>
                      <a:pt x="4837" y="802"/>
                    </a:cubicBezTo>
                    <a:cubicBezTo>
                      <a:pt x="4788" y="753"/>
                      <a:pt x="4704" y="722"/>
                      <a:pt x="4636" y="722"/>
                    </a:cubicBezTo>
                    <a:cubicBezTo>
                      <a:pt x="4611" y="722"/>
                      <a:pt x="4588" y="726"/>
                      <a:pt x="4570" y="735"/>
                    </a:cubicBezTo>
                    <a:cubicBezTo>
                      <a:pt x="4570" y="635"/>
                      <a:pt x="4504" y="535"/>
                      <a:pt x="4437" y="468"/>
                    </a:cubicBezTo>
                    <a:cubicBezTo>
                      <a:pt x="4387" y="435"/>
                      <a:pt x="4337" y="418"/>
                      <a:pt x="4291" y="418"/>
                    </a:cubicBezTo>
                    <a:cubicBezTo>
                      <a:pt x="4245" y="418"/>
                      <a:pt x="4203" y="435"/>
                      <a:pt x="4170" y="468"/>
                    </a:cubicBezTo>
                    <a:cubicBezTo>
                      <a:pt x="4137" y="368"/>
                      <a:pt x="4070" y="268"/>
                      <a:pt x="4003" y="234"/>
                    </a:cubicBezTo>
                    <a:cubicBezTo>
                      <a:pt x="3965" y="209"/>
                      <a:pt x="3927" y="198"/>
                      <a:pt x="3889" y="198"/>
                    </a:cubicBezTo>
                    <a:cubicBezTo>
                      <a:pt x="3827" y="198"/>
                      <a:pt x="3765" y="227"/>
                      <a:pt x="3703" y="268"/>
                    </a:cubicBezTo>
                    <a:cubicBezTo>
                      <a:pt x="3670" y="168"/>
                      <a:pt x="3603" y="68"/>
                      <a:pt x="3503" y="68"/>
                    </a:cubicBezTo>
                    <a:cubicBezTo>
                      <a:pt x="3476" y="59"/>
                      <a:pt x="3449" y="55"/>
                      <a:pt x="3423" y="55"/>
                    </a:cubicBezTo>
                    <a:cubicBezTo>
                      <a:pt x="3352" y="55"/>
                      <a:pt x="3285" y="86"/>
                      <a:pt x="3236" y="134"/>
                    </a:cubicBezTo>
                    <a:cubicBezTo>
                      <a:pt x="3203" y="68"/>
                      <a:pt x="3103" y="1"/>
                      <a:pt x="3003" y="1"/>
                    </a:cubicBezTo>
                    <a:cubicBezTo>
                      <a:pt x="2902" y="1"/>
                      <a:pt x="2802" y="34"/>
                      <a:pt x="2736" y="134"/>
                    </a:cubicBezTo>
                    <a:cubicBezTo>
                      <a:pt x="2702" y="34"/>
                      <a:pt x="2602"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 name="Google Shape;314;p30"/>
            <p:cNvSpPr/>
            <p:nvPr/>
          </p:nvSpPr>
          <p:spPr>
            <a:xfrm>
              <a:off x="3386224" y="1157451"/>
              <a:ext cx="747607" cy="274541"/>
            </a:xfrm>
            <a:custGeom>
              <a:avLst/>
              <a:gdLst/>
              <a:ahLst/>
              <a:cxnLst/>
              <a:rect l="l" t="t" r="r" b="b"/>
              <a:pathLst>
                <a:path w="26820" h="9849" extrusionOk="0">
                  <a:moveTo>
                    <a:pt x="24585" y="0"/>
                  </a:moveTo>
                  <a:cubicBezTo>
                    <a:pt x="22183" y="1735"/>
                    <a:pt x="17279" y="3469"/>
                    <a:pt x="15078" y="4503"/>
                  </a:cubicBezTo>
                  <a:cubicBezTo>
                    <a:pt x="14950" y="4562"/>
                    <a:pt x="14765" y="4588"/>
                    <a:pt x="14530" y="4588"/>
                  </a:cubicBezTo>
                  <a:cubicBezTo>
                    <a:pt x="12617" y="4588"/>
                    <a:pt x="7461" y="2797"/>
                    <a:pt x="4370" y="1668"/>
                  </a:cubicBezTo>
                  <a:cubicBezTo>
                    <a:pt x="4071" y="1556"/>
                    <a:pt x="3761" y="1502"/>
                    <a:pt x="3456" y="1502"/>
                  </a:cubicBezTo>
                  <a:cubicBezTo>
                    <a:pt x="2399" y="1502"/>
                    <a:pt x="1389" y="2142"/>
                    <a:pt x="1001" y="3202"/>
                  </a:cubicBezTo>
                  <a:lnTo>
                    <a:pt x="567" y="4203"/>
                  </a:lnTo>
                  <a:cubicBezTo>
                    <a:pt x="0" y="5704"/>
                    <a:pt x="834" y="7372"/>
                    <a:pt x="2369" y="7772"/>
                  </a:cubicBezTo>
                  <a:cubicBezTo>
                    <a:pt x="5573" y="8619"/>
                    <a:pt x="10749" y="9848"/>
                    <a:pt x="14224" y="9848"/>
                  </a:cubicBezTo>
                  <a:cubicBezTo>
                    <a:pt x="14584" y="9848"/>
                    <a:pt x="14925" y="9835"/>
                    <a:pt x="15245" y="9807"/>
                  </a:cubicBezTo>
                  <a:cubicBezTo>
                    <a:pt x="17446" y="9607"/>
                    <a:pt x="24818" y="5004"/>
                    <a:pt x="26819" y="1268"/>
                  </a:cubicBezTo>
                  <a:cubicBezTo>
                    <a:pt x="26553" y="801"/>
                    <a:pt x="25152" y="100"/>
                    <a:pt x="2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4030603" y="1101643"/>
              <a:ext cx="165550" cy="111611"/>
            </a:xfrm>
            <a:custGeom>
              <a:avLst/>
              <a:gdLst/>
              <a:ahLst/>
              <a:cxnLst/>
              <a:rect l="l" t="t" r="r" b="b"/>
              <a:pathLst>
                <a:path w="5939" h="4004" extrusionOk="0">
                  <a:moveTo>
                    <a:pt x="2036" y="1"/>
                  </a:moveTo>
                  <a:cubicBezTo>
                    <a:pt x="2036" y="1"/>
                    <a:pt x="1" y="2136"/>
                    <a:pt x="1335" y="4004"/>
                  </a:cubicBezTo>
                  <a:lnTo>
                    <a:pt x="3537" y="3537"/>
                  </a:lnTo>
                  <a:lnTo>
                    <a:pt x="5938" y="1202"/>
                  </a:lnTo>
                  <a:lnTo>
                    <a:pt x="2036" y="1"/>
                  </a:ln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4087331" y="1020748"/>
              <a:ext cx="124629" cy="114399"/>
            </a:xfrm>
            <a:custGeom>
              <a:avLst/>
              <a:gdLst/>
              <a:ahLst/>
              <a:cxnLst/>
              <a:rect l="l" t="t" r="r" b="b"/>
              <a:pathLst>
                <a:path w="4471" h="4104" extrusionOk="0">
                  <a:moveTo>
                    <a:pt x="901" y="1"/>
                  </a:moveTo>
                  <a:lnTo>
                    <a:pt x="1" y="2903"/>
                  </a:lnTo>
                  <a:lnTo>
                    <a:pt x="3903" y="4104"/>
                  </a:lnTo>
                  <a:lnTo>
                    <a:pt x="4470" y="901"/>
                  </a:lnTo>
                  <a:lnTo>
                    <a:pt x="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3250469" y="905453"/>
              <a:ext cx="96726" cy="40948"/>
            </a:xfrm>
            <a:custGeom>
              <a:avLst/>
              <a:gdLst/>
              <a:ahLst/>
              <a:cxnLst/>
              <a:rect l="l" t="t" r="r" b="b"/>
              <a:pathLst>
                <a:path w="3470" h="1469" extrusionOk="0">
                  <a:moveTo>
                    <a:pt x="801" y="0"/>
                  </a:moveTo>
                  <a:lnTo>
                    <a:pt x="0" y="1134"/>
                  </a:lnTo>
                  <a:lnTo>
                    <a:pt x="2469" y="1468"/>
                  </a:lnTo>
                  <a:lnTo>
                    <a:pt x="3469" y="734"/>
                  </a:lnTo>
                  <a:lnTo>
                    <a:pt x="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3157475" y="870106"/>
              <a:ext cx="52098" cy="52098"/>
            </a:xfrm>
            <a:custGeom>
              <a:avLst/>
              <a:gdLst/>
              <a:ahLst/>
              <a:cxnLst/>
              <a:rect l="l" t="t" r="r" b="b"/>
              <a:pathLst>
                <a:path w="1869" h="1869" extrusionOk="0">
                  <a:moveTo>
                    <a:pt x="0" y="1"/>
                  </a:moveTo>
                  <a:lnTo>
                    <a:pt x="67" y="935"/>
                  </a:lnTo>
                  <a:lnTo>
                    <a:pt x="1702" y="1869"/>
                  </a:lnTo>
                  <a:lnTo>
                    <a:pt x="1868" y="56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3150952" y="968285"/>
              <a:ext cx="127417" cy="43206"/>
            </a:xfrm>
            <a:custGeom>
              <a:avLst/>
              <a:gdLst/>
              <a:ahLst/>
              <a:cxnLst/>
              <a:rect l="l" t="t" r="r" b="b"/>
              <a:pathLst>
                <a:path w="4571" h="1550" extrusionOk="0">
                  <a:moveTo>
                    <a:pt x="143" y="1"/>
                  </a:moveTo>
                  <a:cubicBezTo>
                    <a:pt x="98" y="1"/>
                    <a:pt x="58" y="24"/>
                    <a:pt x="34" y="48"/>
                  </a:cubicBezTo>
                  <a:cubicBezTo>
                    <a:pt x="1" y="115"/>
                    <a:pt x="34" y="181"/>
                    <a:pt x="68" y="215"/>
                  </a:cubicBezTo>
                  <a:cubicBezTo>
                    <a:pt x="1435" y="982"/>
                    <a:pt x="2903" y="1449"/>
                    <a:pt x="4471" y="1549"/>
                  </a:cubicBezTo>
                  <a:cubicBezTo>
                    <a:pt x="4538" y="1549"/>
                    <a:pt x="4571" y="1482"/>
                    <a:pt x="4571" y="1416"/>
                  </a:cubicBezTo>
                  <a:cubicBezTo>
                    <a:pt x="4571" y="1349"/>
                    <a:pt x="4538" y="1282"/>
                    <a:pt x="4471" y="1282"/>
                  </a:cubicBezTo>
                  <a:cubicBezTo>
                    <a:pt x="2970" y="1182"/>
                    <a:pt x="1535" y="748"/>
                    <a:pt x="201" y="15"/>
                  </a:cubicBezTo>
                  <a:cubicBezTo>
                    <a:pt x="182" y="5"/>
                    <a:pt x="16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3797226" y="1280746"/>
              <a:ext cx="26983" cy="152894"/>
            </a:xfrm>
            <a:custGeom>
              <a:avLst/>
              <a:gdLst/>
              <a:ahLst/>
              <a:cxnLst/>
              <a:rect l="l" t="t" r="r" b="b"/>
              <a:pathLst>
                <a:path w="968" h="5485" extrusionOk="0">
                  <a:moveTo>
                    <a:pt x="138" y="1"/>
                  </a:moveTo>
                  <a:cubicBezTo>
                    <a:pt x="123" y="1"/>
                    <a:pt x="109" y="5"/>
                    <a:pt x="100" y="14"/>
                  </a:cubicBezTo>
                  <a:cubicBezTo>
                    <a:pt x="34" y="47"/>
                    <a:pt x="0" y="114"/>
                    <a:pt x="34" y="180"/>
                  </a:cubicBezTo>
                  <a:cubicBezTo>
                    <a:pt x="300" y="914"/>
                    <a:pt x="867" y="3416"/>
                    <a:pt x="467" y="5351"/>
                  </a:cubicBezTo>
                  <a:cubicBezTo>
                    <a:pt x="467" y="5384"/>
                    <a:pt x="501" y="5451"/>
                    <a:pt x="567" y="5484"/>
                  </a:cubicBezTo>
                  <a:lnTo>
                    <a:pt x="601" y="5484"/>
                  </a:lnTo>
                  <a:cubicBezTo>
                    <a:pt x="634" y="5484"/>
                    <a:pt x="701" y="5451"/>
                    <a:pt x="701" y="5384"/>
                  </a:cubicBezTo>
                  <a:cubicBezTo>
                    <a:pt x="968" y="3616"/>
                    <a:pt x="801" y="1782"/>
                    <a:pt x="234" y="80"/>
                  </a:cubicBezTo>
                  <a:cubicBezTo>
                    <a:pt x="234" y="31"/>
                    <a:pt x="180"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3444791" y="1195892"/>
              <a:ext cx="79081" cy="198693"/>
            </a:xfrm>
            <a:custGeom>
              <a:avLst/>
              <a:gdLst/>
              <a:ahLst/>
              <a:cxnLst/>
              <a:rect l="l" t="t" r="r" b="b"/>
              <a:pathLst>
                <a:path w="2837" h="7128" extrusionOk="0">
                  <a:moveTo>
                    <a:pt x="1521" y="0"/>
                  </a:moveTo>
                  <a:cubicBezTo>
                    <a:pt x="1486" y="0"/>
                    <a:pt x="1455" y="16"/>
                    <a:pt x="1435" y="55"/>
                  </a:cubicBezTo>
                  <a:cubicBezTo>
                    <a:pt x="268" y="1590"/>
                    <a:pt x="1" y="3658"/>
                    <a:pt x="768" y="5459"/>
                  </a:cubicBezTo>
                  <a:cubicBezTo>
                    <a:pt x="1202" y="6427"/>
                    <a:pt x="1936" y="7060"/>
                    <a:pt x="2703" y="7127"/>
                  </a:cubicBezTo>
                  <a:cubicBezTo>
                    <a:pt x="2736" y="7127"/>
                    <a:pt x="2803" y="7060"/>
                    <a:pt x="2836" y="7027"/>
                  </a:cubicBezTo>
                  <a:cubicBezTo>
                    <a:pt x="2836" y="6960"/>
                    <a:pt x="2769" y="6894"/>
                    <a:pt x="2703" y="6894"/>
                  </a:cubicBezTo>
                  <a:cubicBezTo>
                    <a:pt x="2036" y="6827"/>
                    <a:pt x="1402" y="6260"/>
                    <a:pt x="1002" y="5393"/>
                  </a:cubicBezTo>
                  <a:cubicBezTo>
                    <a:pt x="268" y="3658"/>
                    <a:pt x="501" y="1690"/>
                    <a:pt x="1602" y="189"/>
                  </a:cubicBezTo>
                  <a:cubicBezTo>
                    <a:pt x="1669" y="122"/>
                    <a:pt x="1635" y="55"/>
                    <a:pt x="1602" y="22"/>
                  </a:cubicBezTo>
                  <a:cubicBezTo>
                    <a:pt x="1574" y="8"/>
                    <a:pt x="1547" y="0"/>
                    <a:pt x="1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2965912" y="1188086"/>
              <a:ext cx="162762" cy="155347"/>
            </a:xfrm>
            <a:custGeom>
              <a:avLst/>
              <a:gdLst/>
              <a:ahLst/>
              <a:cxnLst/>
              <a:rect l="l" t="t" r="r" b="b"/>
              <a:pathLst>
                <a:path w="5839" h="5573" extrusionOk="0">
                  <a:moveTo>
                    <a:pt x="5615" y="1"/>
                  </a:moveTo>
                  <a:cubicBezTo>
                    <a:pt x="2754" y="1"/>
                    <a:pt x="430" y="3128"/>
                    <a:pt x="1" y="5439"/>
                  </a:cubicBezTo>
                  <a:cubicBezTo>
                    <a:pt x="1" y="5506"/>
                    <a:pt x="34" y="5539"/>
                    <a:pt x="101" y="5573"/>
                  </a:cubicBezTo>
                  <a:lnTo>
                    <a:pt x="134" y="5573"/>
                  </a:lnTo>
                  <a:cubicBezTo>
                    <a:pt x="168" y="5573"/>
                    <a:pt x="234" y="5539"/>
                    <a:pt x="234" y="5472"/>
                  </a:cubicBezTo>
                  <a:cubicBezTo>
                    <a:pt x="663" y="3261"/>
                    <a:pt x="2888" y="234"/>
                    <a:pt x="5616" y="234"/>
                  </a:cubicBezTo>
                  <a:cubicBezTo>
                    <a:pt x="5646" y="234"/>
                    <a:pt x="5675" y="235"/>
                    <a:pt x="5705" y="235"/>
                  </a:cubicBezTo>
                  <a:cubicBezTo>
                    <a:pt x="5772" y="235"/>
                    <a:pt x="5838" y="202"/>
                    <a:pt x="5838" y="135"/>
                  </a:cubicBezTo>
                  <a:cubicBezTo>
                    <a:pt x="5838" y="69"/>
                    <a:pt x="5772" y="2"/>
                    <a:pt x="5705" y="2"/>
                  </a:cubicBezTo>
                  <a:cubicBezTo>
                    <a:pt x="5675" y="1"/>
                    <a:pt x="5645"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4052012" y="1163946"/>
              <a:ext cx="80921" cy="40001"/>
            </a:xfrm>
            <a:custGeom>
              <a:avLst/>
              <a:gdLst/>
              <a:ahLst/>
              <a:cxnLst/>
              <a:rect l="l" t="t" r="r" b="b"/>
              <a:pathLst>
                <a:path w="2903" h="1435" extrusionOk="0">
                  <a:moveTo>
                    <a:pt x="133" y="1"/>
                  </a:moveTo>
                  <a:cubicBezTo>
                    <a:pt x="33" y="34"/>
                    <a:pt x="0" y="101"/>
                    <a:pt x="33" y="167"/>
                  </a:cubicBezTo>
                  <a:cubicBezTo>
                    <a:pt x="167" y="968"/>
                    <a:pt x="1334" y="1168"/>
                    <a:pt x="2302" y="1335"/>
                  </a:cubicBezTo>
                  <a:lnTo>
                    <a:pt x="2735" y="1435"/>
                  </a:lnTo>
                  <a:lnTo>
                    <a:pt x="2769" y="1435"/>
                  </a:lnTo>
                  <a:cubicBezTo>
                    <a:pt x="2835" y="1402"/>
                    <a:pt x="2869" y="1368"/>
                    <a:pt x="2902" y="1335"/>
                  </a:cubicBezTo>
                  <a:cubicBezTo>
                    <a:pt x="2902" y="1268"/>
                    <a:pt x="2869" y="1201"/>
                    <a:pt x="2802" y="1168"/>
                  </a:cubicBezTo>
                  <a:cubicBezTo>
                    <a:pt x="2669" y="1168"/>
                    <a:pt x="2502" y="1135"/>
                    <a:pt x="2335" y="1101"/>
                  </a:cubicBezTo>
                  <a:cubicBezTo>
                    <a:pt x="1468" y="935"/>
                    <a:pt x="367" y="768"/>
                    <a:pt x="267" y="101"/>
                  </a:cubicBezTo>
                  <a:cubicBezTo>
                    <a:pt x="234" y="34"/>
                    <a:pt x="16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2667445" y="1044163"/>
              <a:ext cx="81311" cy="134692"/>
            </a:xfrm>
            <a:custGeom>
              <a:avLst/>
              <a:gdLst/>
              <a:ahLst/>
              <a:cxnLst/>
              <a:rect l="l" t="t" r="r" b="b"/>
              <a:pathLst>
                <a:path w="2917" h="4832" extrusionOk="0">
                  <a:moveTo>
                    <a:pt x="2732" y="0"/>
                  </a:moveTo>
                  <a:cubicBezTo>
                    <a:pt x="2710" y="0"/>
                    <a:pt x="2688" y="8"/>
                    <a:pt x="2669" y="28"/>
                  </a:cubicBezTo>
                  <a:cubicBezTo>
                    <a:pt x="1335" y="962"/>
                    <a:pt x="0" y="2963"/>
                    <a:pt x="67" y="4698"/>
                  </a:cubicBezTo>
                  <a:cubicBezTo>
                    <a:pt x="67" y="4765"/>
                    <a:pt x="134" y="4831"/>
                    <a:pt x="200" y="4831"/>
                  </a:cubicBezTo>
                  <a:cubicBezTo>
                    <a:pt x="267" y="4798"/>
                    <a:pt x="334" y="4765"/>
                    <a:pt x="334" y="4698"/>
                  </a:cubicBezTo>
                  <a:cubicBezTo>
                    <a:pt x="267" y="3030"/>
                    <a:pt x="1568" y="1095"/>
                    <a:pt x="2836" y="195"/>
                  </a:cubicBezTo>
                  <a:cubicBezTo>
                    <a:pt x="2916" y="141"/>
                    <a:pt x="2824" y="0"/>
                    <a:pt x="2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2380100" y="734685"/>
              <a:ext cx="81311" cy="33227"/>
            </a:xfrm>
            <a:custGeom>
              <a:avLst/>
              <a:gdLst/>
              <a:ahLst/>
              <a:cxnLst/>
              <a:rect l="l" t="t" r="r" b="b"/>
              <a:pathLst>
                <a:path w="2917" h="1192" extrusionOk="0">
                  <a:moveTo>
                    <a:pt x="2767" y="0"/>
                  </a:moveTo>
                  <a:cubicBezTo>
                    <a:pt x="2734" y="0"/>
                    <a:pt x="2699" y="16"/>
                    <a:pt x="2669" y="55"/>
                  </a:cubicBezTo>
                  <a:cubicBezTo>
                    <a:pt x="2316" y="599"/>
                    <a:pt x="1474" y="944"/>
                    <a:pt x="669" y="944"/>
                  </a:cubicBezTo>
                  <a:cubicBezTo>
                    <a:pt x="487" y="944"/>
                    <a:pt x="307" y="926"/>
                    <a:pt x="134" y="889"/>
                  </a:cubicBezTo>
                  <a:cubicBezTo>
                    <a:pt x="116" y="880"/>
                    <a:pt x="101" y="876"/>
                    <a:pt x="87" y="876"/>
                  </a:cubicBezTo>
                  <a:cubicBezTo>
                    <a:pt x="50" y="876"/>
                    <a:pt x="25" y="907"/>
                    <a:pt x="1" y="956"/>
                  </a:cubicBezTo>
                  <a:cubicBezTo>
                    <a:pt x="1" y="1023"/>
                    <a:pt x="34" y="1089"/>
                    <a:pt x="101" y="1123"/>
                  </a:cubicBezTo>
                  <a:cubicBezTo>
                    <a:pt x="301" y="1156"/>
                    <a:pt x="501" y="1189"/>
                    <a:pt x="701" y="1189"/>
                  </a:cubicBezTo>
                  <a:cubicBezTo>
                    <a:pt x="734" y="1191"/>
                    <a:pt x="766" y="1191"/>
                    <a:pt x="798" y="1191"/>
                  </a:cubicBezTo>
                  <a:cubicBezTo>
                    <a:pt x="1597" y="1191"/>
                    <a:pt x="2357" y="798"/>
                    <a:pt x="2870" y="189"/>
                  </a:cubicBezTo>
                  <a:cubicBezTo>
                    <a:pt x="2917" y="94"/>
                    <a:pt x="2847" y="0"/>
                    <a:pt x="2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3020771" y="1293206"/>
              <a:ext cx="356159" cy="413804"/>
            </a:xfrm>
            <a:custGeom>
              <a:avLst/>
              <a:gdLst/>
              <a:ahLst/>
              <a:cxnLst/>
              <a:rect l="l" t="t" r="r" b="b"/>
              <a:pathLst>
                <a:path w="12777" h="14845" extrusionOk="0">
                  <a:moveTo>
                    <a:pt x="7406" y="0"/>
                  </a:moveTo>
                  <a:cubicBezTo>
                    <a:pt x="4137" y="0"/>
                    <a:pt x="1035" y="3303"/>
                    <a:pt x="501" y="7406"/>
                  </a:cubicBezTo>
                  <a:cubicBezTo>
                    <a:pt x="1" y="11508"/>
                    <a:pt x="2236" y="14844"/>
                    <a:pt x="5538" y="14844"/>
                  </a:cubicBezTo>
                  <a:cubicBezTo>
                    <a:pt x="6005" y="14844"/>
                    <a:pt x="6506" y="14778"/>
                    <a:pt x="6939" y="14644"/>
                  </a:cubicBezTo>
                  <a:cubicBezTo>
                    <a:pt x="9675" y="13877"/>
                    <a:pt x="12010" y="10941"/>
                    <a:pt x="12477" y="7439"/>
                  </a:cubicBezTo>
                  <a:cubicBezTo>
                    <a:pt x="12777" y="5504"/>
                    <a:pt x="12310" y="3536"/>
                    <a:pt x="11176" y="1935"/>
                  </a:cubicBezTo>
                  <a:cubicBezTo>
                    <a:pt x="10308" y="734"/>
                    <a:pt x="8907" y="0"/>
                    <a:pt x="7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3092385" y="1336776"/>
              <a:ext cx="281761" cy="364661"/>
            </a:xfrm>
            <a:custGeom>
              <a:avLst/>
              <a:gdLst/>
              <a:ahLst/>
              <a:cxnLst/>
              <a:rect l="l" t="t" r="r" b="b"/>
              <a:pathLst>
                <a:path w="10108" h="13082" extrusionOk="0">
                  <a:moveTo>
                    <a:pt x="6719" y="1"/>
                  </a:moveTo>
                  <a:cubicBezTo>
                    <a:pt x="3538" y="1"/>
                    <a:pt x="693" y="2823"/>
                    <a:pt x="334" y="6410"/>
                  </a:cubicBezTo>
                  <a:cubicBezTo>
                    <a:pt x="0" y="9612"/>
                    <a:pt x="1768" y="12381"/>
                    <a:pt x="4404" y="13081"/>
                  </a:cubicBezTo>
                  <a:cubicBezTo>
                    <a:pt x="4937" y="12914"/>
                    <a:pt x="5438" y="12681"/>
                    <a:pt x="5938" y="12414"/>
                  </a:cubicBezTo>
                  <a:cubicBezTo>
                    <a:pt x="7939" y="11146"/>
                    <a:pt x="9541" y="8678"/>
                    <a:pt x="9908" y="5876"/>
                  </a:cubicBezTo>
                  <a:cubicBezTo>
                    <a:pt x="10108" y="4508"/>
                    <a:pt x="9941" y="3141"/>
                    <a:pt x="9474" y="1840"/>
                  </a:cubicBezTo>
                  <a:cubicBezTo>
                    <a:pt x="9274" y="1306"/>
                    <a:pt x="8974" y="806"/>
                    <a:pt x="8640" y="339"/>
                  </a:cubicBezTo>
                  <a:cubicBezTo>
                    <a:pt x="8073" y="138"/>
                    <a:pt x="7506" y="5"/>
                    <a:pt x="6939" y="5"/>
                  </a:cubicBezTo>
                  <a:cubicBezTo>
                    <a:pt x="6865" y="2"/>
                    <a:pt x="6792" y="1"/>
                    <a:pt x="6719" y="1"/>
                  </a:cubicBezTo>
                  <a:close/>
                </a:path>
              </a:pathLst>
            </a:custGeom>
            <a:solidFill>
              <a:srgbClr val="46C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3184431" y="1388040"/>
              <a:ext cx="188797" cy="294778"/>
            </a:xfrm>
            <a:custGeom>
              <a:avLst/>
              <a:gdLst/>
              <a:ahLst/>
              <a:cxnLst/>
              <a:rect l="l" t="t" r="r" b="b"/>
              <a:pathLst>
                <a:path w="6773" h="10575" extrusionOk="0">
                  <a:moveTo>
                    <a:pt x="6139" y="1"/>
                  </a:moveTo>
                  <a:cubicBezTo>
                    <a:pt x="6038" y="34"/>
                    <a:pt x="5938" y="34"/>
                    <a:pt x="5838" y="34"/>
                  </a:cubicBezTo>
                  <a:cubicBezTo>
                    <a:pt x="2603" y="368"/>
                    <a:pt x="1" y="3170"/>
                    <a:pt x="68" y="6272"/>
                  </a:cubicBezTo>
                  <a:cubicBezTo>
                    <a:pt x="68" y="8040"/>
                    <a:pt x="1068" y="9708"/>
                    <a:pt x="2636" y="10575"/>
                  </a:cubicBezTo>
                  <a:cubicBezTo>
                    <a:pt x="4637" y="9307"/>
                    <a:pt x="6239" y="6839"/>
                    <a:pt x="6606" y="4037"/>
                  </a:cubicBezTo>
                  <a:cubicBezTo>
                    <a:pt x="6772" y="2669"/>
                    <a:pt x="6639" y="1302"/>
                    <a:pt x="6139" y="1"/>
                  </a:cubicBezTo>
                  <a:close/>
                </a:path>
              </a:pathLst>
            </a:custGeom>
            <a:solidFill>
              <a:srgbClr val="34B9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3082154" y="1410313"/>
              <a:ext cx="201815" cy="165159"/>
            </a:xfrm>
            <a:custGeom>
              <a:avLst/>
              <a:gdLst/>
              <a:ahLst/>
              <a:cxnLst/>
              <a:rect l="l" t="t" r="r" b="b"/>
              <a:pathLst>
                <a:path w="7240" h="5925" extrusionOk="0">
                  <a:moveTo>
                    <a:pt x="2753" y="1"/>
                  </a:moveTo>
                  <a:cubicBezTo>
                    <a:pt x="2265" y="1"/>
                    <a:pt x="1733" y="201"/>
                    <a:pt x="1268" y="603"/>
                  </a:cubicBezTo>
                  <a:cubicBezTo>
                    <a:pt x="334" y="1403"/>
                    <a:pt x="1" y="2704"/>
                    <a:pt x="568" y="3538"/>
                  </a:cubicBezTo>
                  <a:lnTo>
                    <a:pt x="1935" y="5473"/>
                  </a:lnTo>
                  <a:cubicBezTo>
                    <a:pt x="2141" y="5772"/>
                    <a:pt x="2462" y="5924"/>
                    <a:pt x="2792" y="5924"/>
                  </a:cubicBezTo>
                  <a:cubicBezTo>
                    <a:pt x="3051" y="5924"/>
                    <a:pt x="3316" y="5830"/>
                    <a:pt x="3536" y="5640"/>
                  </a:cubicBezTo>
                  <a:lnTo>
                    <a:pt x="6005" y="3538"/>
                  </a:lnTo>
                  <a:cubicBezTo>
                    <a:pt x="6939" y="2704"/>
                    <a:pt x="7239" y="1403"/>
                    <a:pt x="6672" y="603"/>
                  </a:cubicBezTo>
                  <a:cubicBezTo>
                    <a:pt x="6392" y="203"/>
                    <a:pt x="5957" y="7"/>
                    <a:pt x="5474" y="7"/>
                  </a:cubicBezTo>
                  <a:cubicBezTo>
                    <a:pt x="5150" y="7"/>
                    <a:pt x="4805" y="95"/>
                    <a:pt x="4470" y="269"/>
                  </a:cubicBezTo>
                  <a:cubicBezTo>
                    <a:pt x="4345" y="325"/>
                    <a:pt x="4208" y="351"/>
                    <a:pt x="4072" y="351"/>
                  </a:cubicBezTo>
                  <a:cubicBezTo>
                    <a:pt x="3881" y="351"/>
                    <a:pt x="3692" y="300"/>
                    <a:pt x="3536" y="202"/>
                  </a:cubicBezTo>
                  <a:cubicBezTo>
                    <a:pt x="3304" y="68"/>
                    <a:pt x="3036" y="1"/>
                    <a:pt x="2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2916683" y="2064978"/>
              <a:ext cx="441651" cy="2490130"/>
            </a:xfrm>
            <a:custGeom>
              <a:avLst/>
              <a:gdLst/>
              <a:ahLst/>
              <a:cxnLst/>
              <a:rect l="l" t="t" r="r" b="b"/>
              <a:pathLst>
                <a:path w="15844" h="89332" extrusionOk="0">
                  <a:moveTo>
                    <a:pt x="2608" y="0"/>
                  </a:moveTo>
                  <a:cubicBezTo>
                    <a:pt x="1167" y="0"/>
                    <a:pt x="0" y="1188"/>
                    <a:pt x="99" y="2636"/>
                  </a:cubicBezTo>
                  <a:cubicBezTo>
                    <a:pt x="366" y="9641"/>
                    <a:pt x="1267" y="28721"/>
                    <a:pt x="3401" y="38595"/>
                  </a:cubicBezTo>
                  <a:cubicBezTo>
                    <a:pt x="4669" y="51804"/>
                    <a:pt x="6670" y="89331"/>
                    <a:pt x="6670" y="89331"/>
                  </a:cubicBezTo>
                  <a:lnTo>
                    <a:pt x="15844" y="89331"/>
                  </a:lnTo>
                  <a:cubicBezTo>
                    <a:pt x="15844" y="89331"/>
                    <a:pt x="12908" y="47568"/>
                    <a:pt x="10006" y="38595"/>
                  </a:cubicBezTo>
                  <a:cubicBezTo>
                    <a:pt x="12975" y="30556"/>
                    <a:pt x="12208" y="1"/>
                    <a:pt x="12208" y="1"/>
                  </a:cubicBezTo>
                  <a:lnTo>
                    <a:pt x="2668" y="1"/>
                  </a:lnTo>
                  <a:cubicBezTo>
                    <a:pt x="2648" y="0"/>
                    <a:pt x="2628"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3182591" y="2364393"/>
              <a:ext cx="75346" cy="611856"/>
            </a:xfrm>
            <a:custGeom>
              <a:avLst/>
              <a:gdLst/>
              <a:ahLst/>
              <a:cxnLst/>
              <a:rect l="l" t="t" r="r" b="b"/>
              <a:pathLst>
                <a:path w="2703" h="21950" extrusionOk="0">
                  <a:moveTo>
                    <a:pt x="33" y="1"/>
                  </a:moveTo>
                  <a:cubicBezTo>
                    <a:pt x="33" y="1"/>
                    <a:pt x="0" y="13644"/>
                    <a:pt x="1701" y="21950"/>
                  </a:cubicBezTo>
                  <a:cubicBezTo>
                    <a:pt x="2335" y="16946"/>
                    <a:pt x="2602" y="10342"/>
                    <a:pt x="2702" y="4371"/>
                  </a:cubicBezTo>
                  <a:lnTo>
                    <a:pt x="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3061693" y="2064978"/>
              <a:ext cx="820138" cy="2490130"/>
            </a:xfrm>
            <a:custGeom>
              <a:avLst/>
              <a:gdLst/>
              <a:ahLst/>
              <a:cxnLst/>
              <a:rect l="l" t="t" r="r" b="b"/>
              <a:pathLst>
                <a:path w="29422" h="89332" extrusionOk="0">
                  <a:moveTo>
                    <a:pt x="1" y="1"/>
                  </a:moveTo>
                  <a:cubicBezTo>
                    <a:pt x="1" y="1"/>
                    <a:pt x="6539" y="30556"/>
                    <a:pt x="11109" y="38595"/>
                  </a:cubicBezTo>
                  <a:cubicBezTo>
                    <a:pt x="13077" y="57742"/>
                    <a:pt x="20248" y="89331"/>
                    <a:pt x="20248" y="89331"/>
                  </a:cubicBezTo>
                  <a:lnTo>
                    <a:pt x="29422" y="89331"/>
                  </a:lnTo>
                  <a:cubicBezTo>
                    <a:pt x="29422" y="89331"/>
                    <a:pt x="22050" y="50470"/>
                    <a:pt x="18314" y="38595"/>
                  </a:cubicBezTo>
                  <a:cubicBezTo>
                    <a:pt x="18447" y="28721"/>
                    <a:pt x="14911" y="9641"/>
                    <a:pt x="13777" y="2636"/>
                  </a:cubicBezTo>
                  <a:cubicBezTo>
                    <a:pt x="13510" y="1135"/>
                    <a:pt x="12209" y="1"/>
                    <a:pt x="10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3564741" y="4466820"/>
              <a:ext cx="178567" cy="88364"/>
            </a:xfrm>
            <a:custGeom>
              <a:avLst/>
              <a:gdLst/>
              <a:ahLst/>
              <a:cxnLst/>
              <a:rect l="l" t="t" r="r" b="b"/>
              <a:pathLst>
                <a:path w="6406" h="3170" extrusionOk="0">
                  <a:moveTo>
                    <a:pt x="3136" y="0"/>
                  </a:moveTo>
                  <a:cubicBezTo>
                    <a:pt x="1402" y="0"/>
                    <a:pt x="1" y="1435"/>
                    <a:pt x="101" y="3169"/>
                  </a:cubicBezTo>
                  <a:lnTo>
                    <a:pt x="6405" y="3169"/>
                  </a:lnTo>
                  <a:cubicBezTo>
                    <a:pt x="6339" y="1401"/>
                    <a:pt x="4871" y="34"/>
                    <a:pt x="3136"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3016144" y="4466820"/>
              <a:ext cx="175752" cy="88364"/>
            </a:xfrm>
            <a:custGeom>
              <a:avLst/>
              <a:gdLst/>
              <a:ahLst/>
              <a:cxnLst/>
              <a:rect l="l" t="t" r="r" b="b"/>
              <a:pathLst>
                <a:path w="6305" h="3170" extrusionOk="0">
                  <a:moveTo>
                    <a:pt x="3136" y="0"/>
                  </a:moveTo>
                  <a:cubicBezTo>
                    <a:pt x="1401" y="0"/>
                    <a:pt x="0" y="1401"/>
                    <a:pt x="0" y="3169"/>
                  </a:cubicBezTo>
                  <a:lnTo>
                    <a:pt x="6305" y="3169"/>
                  </a:lnTo>
                  <a:cubicBezTo>
                    <a:pt x="6305" y="1401"/>
                    <a:pt x="4904" y="0"/>
                    <a:pt x="3136"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3166785" y="2106820"/>
              <a:ext cx="250150" cy="320144"/>
            </a:xfrm>
            <a:custGeom>
              <a:avLst/>
              <a:gdLst/>
              <a:ahLst/>
              <a:cxnLst/>
              <a:rect l="l" t="t" r="r" b="b"/>
              <a:pathLst>
                <a:path w="8974" h="11485" extrusionOk="0">
                  <a:moveTo>
                    <a:pt x="8840" y="1"/>
                  </a:moveTo>
                  <a:cubicBezTo>
                    <a:pt x="7372" y="1"/>
                    <a:pt x="5604" y="935"/>
                    <a:pt x="3970" y="2569"/>
                  </a:cubicBezTo>
                  <a:cubicBezTo>
                    <a:pt x="2035" y="4504"/>
                    <a:pt x="0" y="7806"/>
                    <a:pt x="0" y="11376"/>
                  </a:cubicBezTo>
                  <a:cubicBezTo>
                    <a:pt x="0" y="11442"/>
                    <a:pt x="33" y="11476"/>
                    <a:pt x="100" y="11476"/>
                  </a:cubicBezTo>
                  <a:cubicBezTo>
                    <a:pt x="112" y="11482"/>
                    <a:pt x="125" y="11485"/>
                    <a:pt x="136" y="11485"/>
                  </a:cubicBezTo>
                  <a:cubicBezTo>
                    <a:pt x="189" y="11485"/>
                    <a:pt x="234" y="11430"/>
                    <a:pt x="234" y="11376"/>
                  </a:cubicBezTo>
                  <a:cubicBezTo>
                    <a:pt x="234" y="7873"/>
                    <a:pt x="2268" y="4637"/>
                    <a:pt x="4170" y="2769"/>
                  </a:cubicBezTo>
                  <a:cubicBezTo>
                    <a:pt x="5771" y="1168"/>
                    <a:pt x="7472" y="268"/>
                    <a:pt x="8840" y="268"/>
                  </a:cubicBezTo>
                  <a:cubicBezTo>
                    <a:pt x="8906" y="268"/>
                    <a:pt x="8973" y="201"/>
                    <a:pt x="8973" y="134"/>
                  </a:cubicBezTo>
                  <a:cubicBezTo>
                    <a:pt x="8973" y="68"/>
                    <a:pt x="8906" y="1"/>
                    <a:pt x="8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2950106" y="2207926"/>
              <a:ext cx="177647" cy="211348"/>
            </a:xfrm>
            <a:custGeom>
              <a:avLst/>
              <a:gdLst/>
              <a:ahLst/>
              <a:cxnLst/>
              <a:rect l="l" t="t" r="r" b="b"/>
              <a:pathLst>
                <a:path w="6373" h="7582" extrusionOk="0">
                  <a:moveTo>
                    <a:pt x="137" y="1"/>
                  </a:moveTo>
                  <a:cubicBezTo>
                    <a:pt x="125" y="1"/>
                    <a:pt x="113" y="4"/>
                    <a:pt x="101" y="10"/>
                  </a:cubicBezTo>
                  <a:cubicBezTo>
                    <a:pt x="34" y="10"/>
                    <a:pt x="1" y="76"/>
                    <a:pt x="1" y="143"/>
                  </a:cubicBezTo>
                  <a:cubicBezTo>
                    <a:pt x="368" y="2445"/>
                    <a:pt x="3270" y="6314"/>
                    <a:pt x="6172" y="7582"/>
                  </a:cubicBezTo>
                  <a:lnTo>
                    <a:pt x="6205" y="7582"/>
                  </a:lnTo>
                  <a:cubicBezTo>
                    <a:pt x="6339" y="7582"/>
                    <a:pt x="6372" y="7415"/>
                    <a:pt x="6272" y="7348"/>
                  </a:cubicBezTo>
                  <a:cubicBezTo>
                    <a:pt x="3503" y="6147"/>
                    <a:pt x="568" y="2311"/>
                    <a:pt x="234" y="110"/>
                  </a:cubicBezTo>
                  <a:cubicBezTo>
                    <a:pt x="234" y="55"/>
                    <a:pt x="190"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a:off x="3618040" y="4464590"/>
              <a:ext cx="172686" cy="20850"/>
            </a:xfrm>
            <a:custGeom>
              <a:avLst/>
              <a:gdLst/>
              <a:ahLst/>
              <a:cxnLst/>
              <a:rect l="l" t="t" r="r" b="b"/>
              <a:pathLst>
                <a:path w="6195" h="748" extrusionOk="0">
                  <a:moveTo>
                    <a:pt x="2797" y="0"/>
                  </a:moveTo>
                  <a:cubicBezTo>
                    <a:pt x="1612" y="0"/>
                    <a:pt x="577" y="157"/>
                    <a:pt x="124" y="314"/>
                  </a:cubicBezTo>
                  <a:cubicBezTo>
                    <a:pt x="0" y="345"/>
                    <a:pt x="48" y="518"/>
                    <a:pt x="161" y="518"/>
                  </a:cubicBezTo>
                  <a:cubicBezTo>
                    <a:pt x="170" y="518"/>
                    <a:pt x="180" y="517"/>
                    <a:pt x="190" y="514"/>
                  </a:cubicBezTo>
                  <a:cubicBezTo>
                    <a:pt x="627" y="392"/>
                    <a:pt x="1649" y="242"/>
                    <a:pt x="2815" y="242"/>
                  </a:cubicBezTo>
                  <a:cubicBezTo>
                    <a:pt x="3877" y="242"/>
                    <a:pt x="5058" y="366"/>
                    <a:pt x="6028" y="748"/>
                  </a:cubicBezTo>
                  <a:lnTo>
                    <a:pt x="6061" y="748"/>
                  </a:lnTo>
                  <a:cubicBezTo>
                    <a:pt x="6095" y="748"/>
                    <a:pt x="6161" y="714"/>
                    <a:pt x="6161" y="681"/>
                  </a:cubicBezTo>
                  <a:cubicBezTo>
                    <a:pt x="6195" y="614"/>
                    <a:pt x="6161" y="547"/>
                    <a:pt x="6095" y="514"/>
                  </a:cubicBezTo>
                  <a:cubicBezTo>
                    <a:pt x="5091" y="132"/>
                    <a:pt x="3881"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a:off x="3104483" y="4461524"/>
              <a:ext cx="136699" cy="39722"/>
            </a:xfrm>
            <a:custGeom>
              <a:avLst/>
              <a:gdLst/>
              <a:ahLst/>
              <a:cxnLst/>
              <a:rect l="l" t="t" r="r" b="b"/>
              <a:pathLst>
                <a:path w="4904" h="1425" extrusionOk="0">
                  <a:moveTo>
                    <a:pt x="1234" y="0"/>
                  </a:moveTo>
                  <a:cubicBezTo>
                    <a:pt x="813" y="0"/>
                    <a:pt x="441" y="58"/>
                    <a:pt x="134" y="157"/>
                  </a:cubicBezTo>
                  <a:cubicBezTo>
                    <a:pt x="0" y="190"/>
                    <a:pt x="67" y="391"/>
                    <a:pt x="200" y="391"/>
                  </a:cubicBezTo>
                  <a:cubicBezTo>
                    <a:pt x="478" y="301"/>
                    <a:pt x="827" y="247"/>
                    <a:pt x="1228" y="247"/>
                  </a:cubicBezTo>
                  <a:cubicBezTo>
                    <a:pt x="2175" y="247"/>
                    <a:pt x="3415" y="548"/>
                    <a:pt x="4703" y="1391"/>
                  </a:cubicBezTo>
                  <a:cubicBezTo>
                    <a:pt x="4737" y="1391"/>
                    <a:pt x="4737" y="1425"/>
                    <a:pt x="4770" y="1425"/>
                  </a:cubicBezTo>
                  <a:cubicBezTo>
                    <a:pt x="4804" y="1425"/>
                    <a:pt x="4837" y="1391"/>
                    <a:pt x="4870" y="1358"/>
                  </a:cubicBezTo>
                  <a:cubicBezTo>
                    <a:pt x="4904" y="1291"/>
                    <a:pt x="4904" y="1225"/>
                    <a:pt x="4837" y="1191"/>
                  </a:cubicBezTo>
                  <a:cubicBezTo>
                    <a:pt x="3501" y="324"/>
                    <a:pt x="2230"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30"/>
          <p:cNvGrpSpPr/>
          <p:nvPr/>
        </p:nvGrpSpPr>
        <p:grpSpPr>
          <a:xfrm>
            <a:off x="6594914" y="684471"/>
            <a:ext cx="1541597" cy="3864500"/>
            <a:chOff x="3973904" y="1061474"/>
            <a:chExt cx="1391082" cy="3487186"/>
          </a:xfrm>
        </p:grpSpPr>
        <p:sp>
          <p:nvSpPr>
            <p:cNvPr id="346" name="Google Shape;346;p30"/>
            <p:cNvSpPr/>
            <p:nvPr/>
          </p:nvSpPr>
          <p:spPr>
            <a:xfrm>
              <a:off x="4091986" y="1942241"/>
              <a:ext cx="85576" cy="126608"/>
            </a:xfrm>
            <a:custGeom>
              <a:avLst/>
              <a:gdLst/>
              <a:ahLst/>
              <a:cxnLst/>
              <a:rect l="l" t="t" r="r" b="b"/>
              <a:pathLst>
                <a:path w="3070" h="4542" extrusionOk="0">
                  <a:moveTo>
                    <a:pt x="768" y="1"/>
                  </a:moveTo>
                  <a:lnTo>
                    <a:pt x="0" y="3470"/>
                  </a:lnTo>
                  <a:cubicBezTo>
                    <a:pt x="0" y="3470"/>
                    <a:pt x="1218" y="4541"/>
                    <a:pt x="2425" y="4541"/>
                  </a:cubicBezTo>
                  <a:cubicBezTo>
                    <a:pt x="2631" y="4541"/>
                    <a:pt x="2837" y="4510"/>
                    <a:pt x="3036" y="4437"/>
                  </a:cubicBezTo>
                  <a:lnTo>
                    <a:pt x="3069" y="3003"/>
                  </a:lnTo>
                  <a:lnTo>
                    <a:pt x="768"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4021321" y="1921780"/>
              <a:ext cx="92071" cy="126497"/>
            </a:xfrm>
            <a:custGeom>
              <a:avLst/>
              <a:gdLst/>
              <a:ahLst/>
              <a:cxnLst/>
              <a:rect l="l" t="t" r="r" b="b"/>
              <a:pathLst>
                <a:path w="3303" h="4538" extrusionOk="0">
                  <a:moveTo>
                    <a:pt x="467" y="1"/>
                  </a:moveTo>
                  <a:lnTo>
                    <a:pt x="0" y="2903"/>
                  </a:lnTo>
                  <a:lnTo>
                    <a:pt x="3002" y="4537"/>
                  </a:lnTo>
                  <a:lnTo>
                    <a:pt x="3303" y="735"/>
                  </a:lnTo>
                  <a:lnTo>
                    <a:pt x="467"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3973904" y="1882558"/>
              <a:ext cx="193090" cy="100629"/>
            </a:xfrm>
            <a:custGeom>
              <a:avLst/>
              <a:gdLst/>
              <a:ahLst/>
              <a:cxnLst/>
              <a:rect l="l" t="t" r="r" b="b"/>
              <a:pathLst>
                <a:path w="6927" h="3610" extrusionOk="0">
                  <a:moveTo>
                    <a:pt x="6631" y="0"/>
                  </a:moveTo>
                  <a:cubicBezTo>
                    <a:pt x="6592" y="0"/>
                    <a:pt x="6549" y="12"/>
                    <a:pt x="6505" y="40"/>
                  </a:cubicBezTo>
                  <a:lnTo>
                    <a:pt x="167" y="3209"/>
                  </a:lnTo>
                  <a:cubicBezTo>
                    <a:pt x="67" y="3276"/>
                    <a:pt x="0" y="3409"/>
                    <a:pt x="67" y="3509"/>
                  </a:cubicBezTo>
                  <a:cubicBezTo>
                    <a:pt x="100" y="3576"/>
                    <a:pt x="167" y="3609"/>
                    <a:pt x="267" y="3609"/>
                  </a:cubicBezTo>
                  <a:lnTo>
                    <a:pt x="334" y="3609"/>
                  </a:lnTo>
                  <a:lnTo>
                    <a:pt x="6705" y="407"/>
                  </a:lnTo>
                  <a:cubicBezTo>
                    <a:pt x="6927" y="296"/>
                    <a:pt x="6826" y="0"/>
                    <a:pt x="66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4119890" y="1687455"/>
              <a:ext cx="591396" cy="496342"/>
            </a:xfrm>
            <a:custGeom>
              <a:avLst/>
              <a:gdLst/>
              <a:ahLst/>
              <a:cxnLst/>
              <a:rect l="l" t="t" r="r" b="b"/>
              <a:pathLst>
                <a:path w="21216" h="17806" extrusionOk="0">
                  <a:moveTo>
                    <a:pt x="16612" y="1"/>
                  </a:moveTo>
                  <a:cubicBezTo>
                    <a:pt x="16278" y="568"/>
                    <a:pt x="16045" y="1035"/>
                    <a:pt x="15778" y="1535"/>
                  </a:cubicBezTo>
                  <a:cubicBezTo>
                    <a:pt x="15511" y="2036"/>
                    <a:pt x="15244" y="2536"/>
                    <a:pt x="14977" y="3036"/>
                  </a:cubicBezTo>
                  <a:cubicBezTo>
                    <a:pt x="14477" y="4037"/>
                    <a:pt x="13977" y="5004"/>
                    <a:pt x="13476" y="6005"/>
                  </a:cubicBezTo>
                  <a:cubicBezTo>
                    <a:pt x="12509" y="8006"/>
                    <a:pt x="11575" y="10041"/>
                    <a:pt x="10674" y="12076"/>
                  </a:cubicBezTo>
                  <a:lnTo>
                    <a:pt x="10541" y="12443"/>
                  </a:lnTo>
                  <a:cubicBezTo>
                    <a:pt x="10508" y="12476"/>
                    <a:pt x="10508" y="12510"/>
                    <a:pt x="10474" y="12543"/>
                  </a:cubicBezTo>
                  <a:cubicBezTo>
                    <a:pt x="10441" y="12610"/>
                    <a:pt x="10408" y="12643"/>
                    <a:pt x="10374" y="12676"/>
                  </a:cubicBezTo>
                  <a:cubicBezTo>
                    <a:pt x="10307" y="12743"/>
                    <a:pt x="10207" y="12777"/>
                    <a:pt x="10107" y="12777"/>
                  </a:cubicBezTo>
                  <a:cubicBezTo>
                    <a:pt x="9971" y="12790"/>
                    <a:pt x="9835" y="12797"/>
                    <a:pt x="9699" y="12797"/>
                  </a:cubicBezTo>
                  <a:cubicBezTo>
                    <a:pt x="9169" y="12797"/>
                    <a:pt x="8644" y="12696"/>
                    <a:pt x="8139" y="12510"/>
                  </a:cubicBezTo>
                  <a:cubicBezTo>
                    <a:pt x="7272" y="12209"/>
                    <a:pt x="6438" y="11843"/>
                    <a:pt x="5637" y="11376"/>
                  </a:cubicBezTo>
                  <a:cubicBezTo>
                    <a:pt x="5237" y="11142"/>
                    <a:pt x="4804" y="10875"/>
                    <a:pt x="4403" y="10608"/>
                  </a:cubicBezTo>
                  <a:lnTo>
                    <a:pt x="3803" y="10175"/>
                  </a:lnTo>
                  <a:cubicBezTo>
                    <a:pt x="3636" y="10041"/>
                    <a:pt x="3403" y="9874"/>
                    <a:pt x="3269" y="9774"/>
                  </a:cubicBezTo>
                  <a:lnTo>
                    <a:pt x="0" y="14611"/>
                  </a:lnTo>
                  <a:cubicBezTo>
                    <a:pt x="334" y="14778"/>
                    <a:pt x="567" y="14878"/>
                    <a:pt x="834" y="15045"/>
                  </a:cubicBezTo>
                  <a:cubicBezTo>
                    <a:pt x="1101" y="15178"/>
                    <a:pt x="1368" y="15312"/>
                    <a:pt x="1635" y="15445"/>
                  </a:cubicBezTo>
                  <a:cubicBezTo>
                    <a:pt x="2168" y="15712"/>
                    <a:pt x="2735" y="15979"/>
                    <a:pt x="3269" y="16212"/>
                  </a:cubicBezTo>
                  <a:cubicBezTo>
                    <a:pt x="4403" y="16713"/>
                    <a:pt x="5604" y="17113"/>
                    <a:pt x="6805" y="17413"/>
                  </a:cubicBezTo>
                  <a:cubicBezTo>
                    <a:pt x="7472" y="17580"/>
                    <a:pt x="8139" y="17713"/>
                    <a:pt x="8840" y="17780"/>
                  </a:cubicBezTo>
                  <a:cubicBezTo>
                    <a:pt x="9040" y="17797"/>
                    <a:pt x="9240" y="17805"/>
                    <a:pt x="9440" y="17805"/>
                  </a:cubicBezTo>
                  <a:cubicBezTo>
                    <a:pt x="10041" y="17805"/>
                    <a:pt x="10641" y="17730"/>
                    <a:pt x="11241" y="17580"/>
                  </a:cubicBezTo>
                  <a:cubicBezTo>
                    <a:pt x="12709" y="17246"/>
                    <a:pt x="13943" y="16312"/>
                    <a:pt x="14677" y="15011"/>
                  </a:cubicBezTo>
                  <a:cubicBezTo>
                    <a:pt x="14811" y="14811"/>
                    <a:pt x="14911" y="14611"/>
                    <a:pt x="14977" y="14411"/>
                  </a:cubicBezTo>
                  <a:lnTo>
                    <a:pt x="15144" y="14011"/>
                  </a:lnTo>
                  <a:cubicBezTo>
                    <a:pt x="15578" y="13077"/>
                    <a:pt x="16012" y="12109"/>
                    <a:pt x="16479" y="11142"/>
                  </a:cubicBezTo>
                  <a:cubicBezTo>
                    <a:pt x="16912" y="10208"/>
                    <a:pt x="17413" y="9274"/>
                    <a:pt x="17913" y="8340"/>
                  </a:cubicBezTo>
                  <a:cubicBezTo>
                    <a:pt x="18413" y="7439"/>
                    <a:pt x="18947" y="6539"/>
                    <a:pt x="19514" y="5638"/>
                  </a:cubicBezTo>
                  <a:cubicBezTo>
                    <a:pt x="19781" y="5204"/>
                    <a:pt x="20081" y="4771"/>
                    <a:pt x="20348" y="4337"/>
                  </a:cubicBezTo>
                  <a:cubicBezTo>
                    <a:pt x="20615" y="3870"/>
                    <a:pt x="20948" y="3437"/>
                    <a:pt x="21215" y="3070"/>
                  </a:cubicBezTo>
                  <a:lnTo>
                    <a:pt x="166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4812633" y="1206234"/>
              <a:ext cx="234345" cy="339044"/>
            </a:xfrm>
            <a:custGeom>
              <a:avLst/>
              <a:gdLst/>
              <a:ahLst/>
              <a:cxnLst/>
              <a:rect l="l" t="t" r="r" b="b"/>
              <a:pathLst>
                <a:path w="8407" h="12163" extrusionOk="0">
                  <a:moveTo>
                    <a:pt x="3761" y="0"/>
                  </a:moveTo>
                  <a:cubicBezTo>
                    <a:pt x="3206" y="0"/>
                    <a:pt x="2805" y="344"/>
                    <a:pt x="2369" y="1019"/>
                  </a:cubicBezTo>
                  <a:cubicBezTo>
                    <a:pt x="1635" y="2120"/>
                    <a:pt x="0" y="7690"/>
                    <a:pt x="334" y="9992"/>
                  </a:cubicBezTo>
                  <a:cubicBezTo>
                    <a:pt x="551" y="11544"/>
                    <a:pt x="1571" y="12163"/>
                    <a:pt x="2768" y="12163"/>
                  </a:cubicBezTo>
                  <a:cubicBezTo>
                    <a:pt x="4324" y="12163"/>
                    <a:pt x="6180" y="11120"/>
                    <a:pt x="6972" y="9725"/>
                  </a:cubicBezTo>
                  <a:cubicBezTo>
                    <a:pt x="8406" y="7257"/>
                    <a:pt x="6605" y="1286"/>
                    <a:pt x="5171" y="485"/>
                  </a:cubicBezTo>
                  <a:cubicBezTo>
                    <a:pt x="4589" y="160"/>
                    <a:pt x="4139" y="0"/>
                    <a:pt x="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4952319" y="1061474"/>
              <a:ext cx="268520" cy="205913"/>
            </a:xfrm>
            <a:custGeom>
              <a:avLst/>
              <a:gdLst/>
              <a:ahLst/>
              <a:cxnLst/>
              <a:rect l="l" t="t" r="r" b="b"/>
              <a:pathLst>
                <a:path w="9633" h="7387" extrusionOk="0">
                  <a:moveTo>
                    <a:pt x="5349" y="0"/>
                  </a:moveTo>
                  <a:cubicBezTo>
                    <a:pt x="2379" y="0"/>
                    <a:pt x="1" y="4006"/>
                    <a:pt x="326" y="5244"/>
                  </a:cubicBezTo>
                  <a:cubicBezTo>
                    <a:pt x="627" y="6479"/>
                    <a:pt x="1127" y="6912"/>
                    <a:pt x="2328" y="7146"/>
                  </a:cubicBezTo>
                  <a:cubicBezTo>
                    <a:pt x="2787" y="7245"/>
                    <a:pt x="3529" y="7386"/>
                    <a:pt x="4359" y="7386"/>
                  </a:cubicBezTo>
                  <a:cubicBezTo>
                    <a:pt x="5756" y="7386"/>
                    <a:pt x="7402" y="6986"/>
                    <a:pt x="8365" y="5311"/>
                  </a:cubicBezTo>
                  <a:cubicBezTo>
                    <a:pt x="9633" y="3176"/>
                    <a:pt x="8165" y="141"/>
                    <a:pt x="5563" y="7"/>
                  </a:cubicBezTo>
                  <a:cubicBezTo>
                    <a:pt x="5492" y="3"/>
                    <a:pt x="5420" y="0"/>
                    <a:pt x="5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p:cNvSpPr/>
            <p:nvPr/>
          </p:nvSpPr>
          <p:spPr>
            <a:xfrm>
              <a:off x="4699179" y="1209969"/>
              <a:ext cx="123709" cy="177201"/>
            </a:xfrm>
            <a:custGeom>
              <a:avLst/>
              <a:gdLst/>
              <a:ahLst/>
              <a:cxnLst/>
              <a:rect l="l" t="t" r="r" b="b"/>
              <a:pathLst>
                <a:path w="4438" h="6357" extrusionOk="0">
                  <a:moveTo>
                    <a:pt x="3048" y="1"/>
                  </a:moveTo>
                  <a:cubicBezTo>
                    <a:pt x="2280" y="1"/>
                    <a:pt x="1390" y="395"/>
                    <a:pt x="935" y="985"/>
                  </a:cubicBezTo>
                  <a:cubicBezTo>
                    <a:pt x="1" y="2186"/>
                    <a:pt x="568" y="5455"/>
                    <a:pt x="1235" y="5988"/>
                  </a:cubicBezTo>
                  <a:cubicBezTo>
                    <a:pt x="1548" y="6239"/>
                    <a:pt x="1794" y="6357"/>
                    <a:pt x="2017" y="6357"/>
                  </a:cubicBezTo>
                  <a:cubicBezTo>
                    <a:pt x="2268" y="6357"/>
                    <a:pt x="2488" y="6205"/>
                    <a:pt x="2736" y="5922"/>
                  </a:cubicBezTo>
                  <a:cubicBezTo>
                    <a:pt x="3203" y="5355"/>
                    <a:pt x="4437" y="2586"/>
                    <a:pt x="4437" y="1318"/>
                  </a:cubicBezTo>
                  <a:cubicBezTo>
                    <a:pt x="4437" y="378"/>
                    <a:pt x="3801" y="1"/>
                    <a:pt x="30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p:nvPr/>
          </p:nvSpPr>
          <p:spPr>
            <a:xfrm>
              <a:off x="4712197" y="4225053"/>
              <a:ext cx="104169" cy="225035"/>
            </a:xfrm>
            <a:custGeom>
              <a:avLst/>
              <a:gdLst/>
              <a:ahLst/>
              <a:cxnLst/>
              <a:rect l="l" t="t" r="r" b="b"/>
              <a:pathLst>
                <a:path w="3737" h="8073" extrusionOk="0">
                  <a:moveTo>
                    <a:pt x="1" y="1"/>
                  </a:moveTo>
                  <a:lnTo>
                    <a:pt x="234" y="8073"/>
                  </a:lnTo>
                  <a:lnTo>
                    <a:pt x="3737" y="8073"/>
                  </a:lnTo>
                  <a:lnTo>
                    <a:pt x="3503"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0"/>
            <p:cNvSpPr/>
            <p:nvPr/>
          </p:nvSpPr>
          <p:spPr>
            <a:xfrm>
              <a:off x="5165040" y="4185079"/>
              <a:ext cx="156239" cy="231558"/>
            </a:xfrm>
            <a:custGeom>
              <a:avLst/>
              <a:gdLst/>
              <a:ahLst/>
              <a:cxnLst/>
              <a:rect l="l" t="t" r="r" b="b"/>
              <a:pathLst>
                <a:path w="5605" h="8307" extrusionOk="0">
                  <a:moveTo>
                    <a:pt x="3436" y="0"/>
                  </a:moveTo>
                  <a:lnTo>
                    <a:pt x="1" y="467"/>
                  </a:lnTo>
                  <a:lnTo>
                    <a:pt x="2169" y="8306"/>
                  </a:lnTo>
                  <a:lnTo>
                    <a:pt x="5605" y="7872"/>
                  </a:lnTo>
                  <a:lnTo>
                    <a:pt x="3436"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p:cNvSpPr/>
            <p:nvPr/>
          </p:nvSpPr>
          <p:spPr>
            <a:xfrm>
              <a:off x="5091727" y="4368948"/>
              <a:ext cx="273259" cy="167807"/>
            </a:xfrm>
            <a:custGeom>
              <a:avLst/>
              <a:gdLst/>
              <a:ahLst/>
              <a:cxnLst/>
              <a:rect l="l" t="t" r="r" b="b"/>
              <a:pathLst>
                <a:path w="9803" h="6020" extrusionOk="0">
                  <a:moveTo>
                    <a:pt x="8136" y="0"/>
                  </a:moveTo>
                  <a:cubicBezTo>
                    <a:pt x="8114" y="0"/>
                    <a:pt x="8091" y="3"/>
                    <a:pt x="8068" y="9"/>
                  </a:cubicBezTo>
                  <a:lnTo>
                    <a:pt x="4332" y="1110"/>
                  </a:lnTo>
                  <a:cubicBezTo>
                    <a:pt x="4098" y="1176"/>
                    <a:pt x="3931" y="1310"/>
                    <a:pt x="3831" y="1477"/>
                  </a:cubicBezTo>
                  <a:cubicBezTo>
                    <a:pt x="3131" y="2477"/>
                    <a:pt x="2931" y="3378"/>
                    <a:pt x="496" y="4679"/>
                  </a:cubicBezTo>
                  <a:cubicBezTo>
                    <a:pt x="0" y="4941"/>
                    <a:pt x="294" y="6019"/>
                    <a:pt x="1334" y="6019"/>
                  </a:cubicBezTo>
                  <a:cubicBezTo>
                    <a:pt x="1484" y="6019"/>
                    <a:pt x="1649" y="5997"/>
                    <a:pt x="1830" y="5947"/>
                  </a:cubicBezTo>
                  <a:cubicBezTo>
                    <a:pt x="3231" y="5546"/>
                    <a:pt x="4665" y="5013"/>
                    <a:pt x="5699" y="4712"/>
                  </a:cubicBezTo>
                  <a:cubicBezTo>
                    <a:pt x="7367" y="4245"/>
                    <a:pt x="8001" y="4145"/>
                    <a:pt x="9335" y="3778"/>
                  </a:cubicBezTo>
                  <a:cubicBezTo>
                    <a:pt x="9636" y="3678"/>
                    <a:pt x="9802" y="3345"/>
                    <a:pt x="9702" y="3044"/>
                  </a:cubicBezTo>
                  <a:lnTo>
                    <a:pt x="8401" y="176"/>
                  </a:lnTo>
                  <a:cubicBezTo>
                    <a:pt x="8346" y="65"/>
                    <a:pt x="8245" y="0"/>
                    <a:pt x="8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0"/>
            <p:cNvSpPr/>
            <p:nvPr/>
          </p:nvSpPr>
          <p:spPr>
            <a:xfrm>
              <a:off x="4550405" y="4438749"/>
              <a:ext cx="295726" cy="109911"/>
            </a:xfrm>
            <a:custGeom>
              <a:avLst/>
              <a:gdLst/>
              <a:ahLst/>
              <a:cxnLst/>
              <a:rect l="l" t="t" r="r" b="b"/>
              <a:pathLst>
                <a:path w="10609" h="3943" extrusionOk="0">
                  <a:moveTo>
                    <a:pt x="5848" y="0"/>
                  </a:moveTo>
                  <a:cubicBezTo>
                    <a:pt x="5652" y="0"/>
                    <a:pt x="5482" y="91"/>
                    <a:pt x="5338" y="207"/>
                  </a:cubicBezTo>
                  <a:cubicBezTo>
                    <a:pt x="4437" y="974"/>
                    <a:pt x="3336" y="1775"/>
                    <a:pt x="601" y="2375"/>
                  </a:cubicBezTo>
                  <a:cubicBezTo>
                    <a:pt x="0" y="2509"/>
                    <a:pt x="101" y="3943"/>
                    <a:pt x="1535" y="3943"/>
                  </a:cubicBezTo>
                  <a:cubicBezTo>
                    <a:pt x="3003" y="3943"/>
                    <a:pt x="5204" y="3843"/>
                    <a:pt x="6272" y="3843"/>
                  </a:cubicBezTo>
                  <a:cubicBezTo>
                    <a:pt x="8006" y="3843"/>
                    <a:pt x="8640" y="3943"/>
                    <a:pt x="10008" y="3943"/>
                  </a:cubicBezTo>
                  <a:cubicBezTo>
                    <a:pt x="10341" y="3943"/>
                    <a:pt x="10608" y="3676"/>
                    <a:pt x="10575" y="3342"/>
                  </a:cubicBezTo>
                  <a:lnTo>
                    <a:pt x="10141" y="240"/>
                  </a:lnTo>
                  <a:cubicBezTo>
                    <a:pt x="10112" y="95"/>
                    <a:pt x="10007" y="0"/>
                    <a:pt x="9892" y="0"/>
                  </a:cubicBezTo>
                  <a:cubicBezTo>
                    <a:pt x="9875" y="0"/>
                    <a:pt x="9858" y="2"/>
                    <a:pt x="9841" y="7"/>
                  </a:cubicBezTo>
                  <a:lnTo>
                    <a:pt x="5938" y="7"/>
                  </a:lnTo>
                  <a:cubicBezTo>
                    <a:pt x="5907" y="2"/>
                    <a:pt x="5877"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p:cNvSpPr/>
            <p:nvPr/>
          </p:nvSpPr>
          <p:spPr>
            <a:xfrm>
              <a:off x="4712197" y="4225053"/>
              <a:ext cx="101381" cy="115319"/>
            </a:xfrm>
            <a:custGeom>
              <a:avLst/>
              <a:gdLst/>
              <a:ahLst/>
              <a:cxnLst/>
              <a:rect l="l" t="t" r="r" b="b"/>
              <a:pathLst>
                <a:path w="3637" h="4137" extrusionOk="0">
                  <a:moveTo>
                    <a:pt x="1" y="1"/>
                  </a:moveTo>
                  <a:lnTo>
                    <a:pt x="134" y="4137"/>
                  </a:lnTo>
                  <a:lnTo>
                    <a:pt x="3637" y="4137"/>
                  </a:lnTo>
                  <a:lnTo>
                    <a:pt x="3503" y="1"/>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p:cNvSpPr/>
            <p:nvPr/>
          </p:nvSpPr>
          <p:spPr>
            <a:xfrm>
              <a:off x="5165040" y="4185079"/>
              <a:ext cx="127417" cy="125549"/>
            </a:xfrm>
            <a:custGeom>
              <a:avLst/>
              <a:gdLst/>
              <a:ahLst/>
              <a:cxnLst/>
              <a:rect l="l" t="t" r="r" b="b"/>
              <a:pathLst>
                <a:path w="4571" h="4504" extrusionOk="0">
                  <a:moveTo>
                    <a:pt x="3436" y="0"/>
                  </a:moveTo>
                  <a:lnTo>
                    <a:pt x="1" y="467"/>
                  </a:lnTo>
                  <a:lnTo>
                    <a:pt x="1101" y="4503"/>
                  </a:lnTo>
                  <a:lnTo>
                    <a:pt x="4570" y="4070"/>
                  </a:lnTo>
                  <a:lnTo>
                    <a:pt x="3436" y="0"/>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p:cNvSpPr/>
            <p:nvPr/>
          </p:nvSpPr>
          <p:spPr>
            <a:xfrm>
              <a:off x="4553192" y="1646784"/>
              <a:ext cx="557918" cy="615341"/>
            </a:xfrm>
            <a:custGeom>
              <a:avLst/>
              <a:gdLst/>
              <a:ahLst/>
              <a:cxnLst/>
              <a:rect l="l" t="t" r="r" b="b"/>
              <a:pathLst>
                <a:path w="20015" h="22075" extrusionOk="0">
                  <a:moveTo>
                    <a:pt x="10779" y="0"/>
                  </a:moveTo>
                  <a:cubicBezTo>
                    <a:pt x="9707" y="0"/>
                    <a:pt x="8640" y="42"/>
                    <a:pt x="7573" y="125"/>
                  </a:cubicBezTo>
                  <a:cubicBezTo>
                    <a:pt x="4804" y="359"/>
                    <a:pt x="1668" y="1026"/>
                    <a:pt x="1668" y="1026"/>
                  </a:cubicBezTo>
                  <a:cubicBezTo>
                    <a:pt x="1668" y="1026"/>
                    <a:pt x="1" y="1593"/>
                    <a:pt x="3336" y="22074"/>
                  </a:cubicBezTo>
                  <a:lnTo>
                    <a:pt x="17513" y="22074"/>
                  </a:lnTo>
                  <a:cubicBezTo>
                    <a:pt x="17280" y="16304"/>
                    <a:pt x="17246" y="12734"/>
                    <a:pt x="20015" y="926"/>
                  </a:cubicBezTo>
                  <a:cubicBezTo>
                    <a:pt x="18013" y="492"/>
                    <a:pt x="16012" y="226"/>
                    <a:pt x="14011" y="125"/>
                  </a:cubicBezTo>
                  <a:cubicBezTo>
                    <a:pt x="12926" y="42"/>
                    <a:pt x="11851" y="0"/>
                    <a:pt x="10779"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p:cNvSpPr/>
            <p:nvPr/>
          </p:nvSpPr>
          <p:spPr>
            <a:xfrm>
              <a:off x="4701966" y="1448475"/>
              <a:ext cx="240868" cy="259461"/>
            </a:xfrm>
            <a:custGeom>
              <a:avLst/>
              <a:gdLst/>
              <a:ahLst/>
              <a:cxnLst/>
              <a:rect l="l" t="t" r="r" b="b"/>
              <a:pathLst>
                <a:path w="8641" h="9308" extrusionOk="0">
                  <a:moveTo>
                    <a:pt x="8006" y="1"/>
                  </a:moveTo>
                  <a:lnTo>
                    <a:pt x="4070" y="3370"/>
                  </a:lnTo>
                  <a:cubicBezTo>
                    <a:pt x="4471" y="4971"/>
                    <a:pt x="4537" y="6672"/>
                    <a:pt x="2236" y="7239"/>
                  </a:cubicBezTo>
                  <a:cubicBezTo>
                    <a:pt x="2236" y="7239"/>
                    <a:pt x="1" y="9308"/>
                    <a:pt x="4237" y="9308"/>
                  </a:cubicBezTo>
                  <a:cubicBezTo>
                    <a:pt x="8073" y="9308"/>
                    <a:pt x="8640" y="7239"/>
                    <a:pt x="8640" y="7239"/>
                  </a:cubicBezTo>
                  <a:cubicBezTo>
                    <a:pt x="7206" y="5872"/>
                    <a:pt x="7606" y="2069"/>
                    <a:pt x="800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0"/>
            <p:cNvSpPr/>
            <p:nvPr/>
          </p:nvSpPr>
          <p:spPr>
            <a:xfrm>
              <a:off x="4815421" y="1486609"/>
              <a:ext cx="67904" cy="87444"/>
            </a:xfrm>
            <a:custGeom>
              <a:avLst/>
              <a:gdLst/>
              <a:ahLst/>
              <a:cxnLst/>
              <a:rect l="l" t="t" r="r" b="b"/>
              <a:pathLst>
                <a:path w="2436" h="3137" extrusionOk="0">
                  <a:moveTo>
                    <a:pt x="2335" y="1"/>
                  </a:moveTo>
                  <a:lnTo>
                    <a:pt x="0" y="2002"/>
                  </a:lnTo>
                  <a:cubicBezTo>
                    <a:pt x="100" y="2369"/>
                    <a:pt x="167" y="2736"/>
                    <a:pt x="200" y="3136"/>
                  </a:cubicBezTo>
                  <a:cubicBezTo>
                    <a:pt x="1068" y="3003"/>
                    <a:pt x="2269" y="2035"/>
                    <a:pt x="2369" y="1135"/>
                  </a:cubicBezTo>
                  <a:cubicBezTo>
                    <a:pt x="2435" y="734"/>
                    <a:pt x="2402" y="367"/>
                    <a:pt x="2335" y="1"/>
                  </a:cubicBez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0"/>
            <p:cNvSpPr/>
            <p:nvPr/>
          </p:nvSpPr>
          <p:spPr>
            <a:xfrm>
              <a:off x="4685241" y="1181368"/>
              <a:ext cx="314681" cy="365330"/>
            </a:xfrm>
            <a:custGeom>
              <a:avLst/>
              <a:gdLst/>
              <a:ahLst/>
              <a:cxnLst/>
              <a:rect l="l" t="t" r="r" b="b"/>
              <a:pathLst>
                <a:path w="11289" h="13106" extrusionOk="0">
                  <a:moveTo>
                    <a:pt x="5946" y="1"/>
                  </a:moveTo>
                  <a:cubicBezTo>
                    <a:pt x="5616" y="1"/>
                    <a:pt x="5278" y="36"/>
                    <a:pt x="4937" y="109"/>
                  </a:cubicBezTo>
                  <a:cubicBezTo>
                    <a:pt x="1368" y="877"/>
                    <a:pt x="0" y="5847"/>
                    <a:pt x="200" y="9049"/>
                  </a:cubicBezTo>
                  <a:cubicBezTo>
                    <a:pt x="340" y="11516"/>
                    <a:pt x="2314" y="13106"/>
                    <a:pt x="4526" y="13106"/>
                  </a:cubicBezTo>
                  <a:cubicBezTo>
                    <a:pt x="5484" y="13106"/>
                    <a:pt x="6488" y="12807"/>
                    <a:pt x="7406" y="12151"/>
                  </a:cubicBezTo>
                  <a:cubicBezTo>
                    <a:pt x="9440" y="10684"/>
                    <a:pt x="9707" y="9249"/>
                    <a:pt x="10508" y="5880"/>
                  </a:cubicBezTo>
                  <a:cubicBezTo>
                    <a:pt x="11288" y="2819"/>
                    <a:pt x="8909" y="1"/>
                    <a:pt x="594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0"/>
            <p:cNvSpPr/>
            <p:nvPr/>
          </p:nvSpPr>
          <p:spPr>
            <a:xfrm>
              <a:off x="4909335" y="1135513"/>
              <a:ext cx="177898" cy="172686"/>
            </a:xfrm>
            <a:custGeom>
              <a:avLst/>
              <a:gdLst/>
              <a:ahLst/>
              <a:cxnLst/>
              <a:rect l="l" t="t" r="r" b="b"/>
              <a:pathLst>
                <a:path w="6382" h="6195" extrusionOk="0">
                  <a:moveTo>
                    <a:pt x="1961" y="1"/>
                  </a:moveTo>
                  <a:cubicBezTo>
                    <a:pt x="1428" y="1"/>
                    <a:pt x="991" y="118"/>
                    <a:pt x="768" y="320"/>
                  </a:cubicBezTo>
                  <a:cubicBezTo>
                    <a:pt x="67" y="921"/>
                    <a:pt x="0" y="1421"/>
                    <a:pt x="367" y="2188"/>
                  </a:cubicBezTo>
                  <a:cubicBezTo>
                    <a:pt x="734" y="2955"/>
                    <a:pt x="3002" y="5591"/>
                    <a:pt x="4170" y="6091"/>
                  </a:cubicBezTo>
                  <a:cubicBezTo>
                    <a:pt x="4340" y="6161"/>
                    <a:pt x="4498" y="6194"/>
                    <a:pt x="4645" y="6194"/>
                  </a:cubicBezTo>
                  <a:cubicBezTo>
                    <a:pt x="6027" y="6194"/>
                    <a:pt x="6382" y="3308"/>
                    <a:pt x="5538" y="1921"/>
                  </a:cubicBezTo>
                  <a:cubicBezTo>
                    <a:pt x="4674" y="535"/>
                    <a:pt x="3099"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0"/>
            <p:cNvSpPr/>
            <p:nvPr/>
          </p:nvSpPr>
          <p:spPr>
            <a:xfrm>
              <a:off x="4806110" y="1141757"/>
              <a:ext cx="255753" cy="248896"/>
            </a:xfrm>
            <a:custGeom>
              <a:avLst/>
              <a:gdLst/>
              <a:ahLst/>
              <a:cxnLst/>
              <a:rect l="l" t="t" r="r" b="b"/>
              <a:pathLst>
                <a:path w="9175" h="8929" extrusionOk="0">
                  <a:moveTo>
                    <a:pt x="2822" y="0"/>
                  </a:moveTo>
                  <a:cubicBezTo>
                    <a:pt x="2043" y="0"/>
                    <a:pt x="1401" y="173"/>
                    <a:pt x="1068" y="463"/>
                  </a:cubicBezTo>
                  <a:cubicBezTo>
                    <a:pt x="67" y="1397"/>
                    <a:pt x="1" y="2031"/>
                    <a:pt x="534" y="3165"/>
                  </a:cubicBezTo>
                  <a:cubicBezTo>
                    <a:pt x="1035" y="4299"/>
                    <a:pt x="4304" y="8068"/>
                    <a:pt x="5972" y="8769"/>
                  </a:cubicBezTo>
                  <a:cubicBezTo>
                    <a:pt x="6230" y="8878"/>
                    <a:pt x="6470" y="8929"/>
                    <a:pt x="6691" y="8929"/>
                  </a:cubicBezTo>
                  <a:cubicBezTo>
                    <a:pt x="8699" y="8929"/>
                    <a:pt x="9175" y="4781"/>
                    <a:pt x="7973" y="2798"/>
                  </a:cubicBezTo>
                  <a:cubicBezTo>
                    <a:pt x="6707" y="763"/>
                    <a:pt x="4460" y="0"/>
                    <a:pt x="2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a:off x="4568998" y="2262117"/>
              <a:ext cx="366389" cy="2055893"/>
            </a:xfrm>
            <a:custGeom>
              <a:avLst/>
              <a:gdLst/>
              <a:ahLst/>
              <a:cxnLst/>
              <a:rect l="l" t="t" r="r" b="b"/>
              <a:pathLst>
                <a:path w="13144" h="73754" extrusionOk="0">
                  <a:moveTo>
                    <a:pt x="2769" y="0"/>
                  </a:moveTo>
                  <a:cubicBezTo>
                    <a:pt x="2769" y="0"/>
                    <a:pt x="1" y="26853"/>
                    <a:pt x="234" y="37494"/>
                  </a:cubicBezTo>
                  <a:cubicBezTo>
                    <a:pt x="468" y="48535"/>
                    <a:pt x="4537" y="73753"/>
                    <a:pt x="4537" y="73753"/>
                  </a:cubicBezTo>
                  <a:lnTo>
                    <a:pt x="9241" y="73753"/>
                  </a:lnTo>
                  <a:cubicBezTo>
                    <a:pt x="9241" y="73753"/>
                    <a:pt x="8507" y="49169"/>
                    <a:pt x="8907" y="38328"/>
                  </a:cubicBezTo>
                  <a:cubicBezTo>
                    <a:pt x="9407" y="26486"/>
                    <a:pt x="13143" y="0"/>
                    <a:pt x="13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p:cNvSpPr/>
            <p:nvPr/>
          </p:nvSpPr>
          <p:spPr>
            <a:xfrm>
              <a:off x="4672223" y="4267814"/>
              <a:ext cx="172964" cy="54914"/>
            </a:xfrm>
            <a:custGeom>
              <a:avLst/>
              <a:gdLst/>
              <a:ahLst/>
              <a:cxnLst/>
              <a:rect l="l" t="t" r="r" b="b"/>
              <a:pathLst>
                <a:path w="6205" h="1970" extrusionOk="0">
                  <a:moveTo>
                    <a:pt x="6205" y="1"/>
                  </a:moveTo>
                  <a:lnTo>
                    <a:pt x="0" y="201"/>
                  </a:lnTo>
                  <a:lnTo>
                    <a:pt x="434" y="1969"/>
                  </a:lnTo>
                  <a:lnTo>
                    <a:pt x="5938" y="1969"/>
                  </a:lnTo>
                  <a:lnTo>
                    <a:pt x="6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4718719" y="2401830"/>
              <a:ext cx="182275" cy="729712"/>
            </a:xfrm>
            <a:custGeom>
              <a:avLst/>
              <a:gdLst/>
              <a:ahLst/>
              <a:cxnLst/>
              <a:rect l="l" t="t" r="r" b="b"/>
              <a:pathLst>
                <a:path w="6539" h="26178" extrusionOk="0">
                  <a:moveTo>
                    <a:pt x="4977" y="1"/>
                  </a:moveTo>
                  <a:cubicBezTo>
                    <a:pt x="4564" y="1"/>
                    <a:pt x="4076" y="501"/>
                    <a:pt x="3503" y="1660"/>
                  </a:cubicBezTo>
                  <a:cubicBezTo>
                    <a:pt x="0" y="8665"/>
                    <a:pt x="2802" y="21407"/>
                    <a:pt x="4036" y="26177"/>
                  </a:cubicBezTo>
                  <a:cubicBezTo>
                    <a:pt x="4637" y="19039"/>
                    <a:pt x="5704" y="10333"/>
                    <a:pt x="6538" y="3895"/>
                  </a:cubicBezTo>
                  <a:cubicBezTo>
                    <a:pt x="6217" y="1604"/>
                    <a:pt x="5717" y="1"/>
                    <a:pt x="4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a:off x="4750331" y="2261197"/>
              <a:ext cx="550475" cy="2030777"/>
            </a:xfrm>
            <a:custGeom>
              <a:avLst/>
              <a:gdLst/>
              <a:ahLst/>
              <a:cxnLst/>
              <a:rect l="l" t="t" r="r" b="b"/>
              <a:pathLst>
                <a:path w="19748" h="72853" extrusionOk="0">
                  <a:moveTo>
                    <a:pt x="10408" y="0"/>
                  </a:moveTo>
                  <a:lnTo>
                    <a:pt x="0" y="33"/>
                  </a:lnTo>
                  <a:cubicBezTo>
                    <a:pt x="0" y="33"/>
                    <a:pt x="3203" y="27953"/>
                    <a:pt x="5638" y="36893"/>
                  </a:cubicBezTo>
                  <a:cubicBezTo>
                    <a:pt x="8506" y="47534"/>
                    <a:pt x="15044" y="72852"/>
                    <a:pt x="15044" y="72852"/>
                  </a:cubicBezTo>
                  <a:lnTo>
                    <a:pt x="19748" y="72218"/>
                  </a:lnTo>
                  <a:cubicBezTo>
                    <a:pt x="19748" y="72218"/>
                    <a:pt x="15545" y="44098"/>
                    <a:pt x="14177" y="38227"/>
                  </a:cubicBezTo>
                  <a:cubicBezTo>
                    <a:pt x="11208" y="25719"/>
                    <a:pt x="14177" y="7839"/>
                    <a:pt x="10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p:cNvSpPr/>
            <p:nvPr/>
          </p:nvSpPr>
          <p:spPr>
            <a:xfrm>
              <a:off x="5129694" y="4217610"/>
              <a:ext cx="190665" cy="82789"/>
            </a:xfrm>
            <a:custGeom>
              <a:avLst/>
              <a:gdLst/>
              <a:ahLst/>
              <a:cxnLst/>
              <a:rect l="l" t="t" r="r" b="b"/>
              <a:pathLst>
                <a:path w="6840" h="2970" extrusionOk="0">
                  <a:moveTo>
                    <a:pt x="6839" y="1"/>
                  </a:moveTo>
                  <a:lnTo>
                    <a:pt x="1" y="1235"/>
                  </a:lnTo>
                  <a:lnTo>
                    <a:pt x="868" y="2969"/>
                  </a:lnTo>
                  <a:lnTo>
                    <a:pt x="6739" y="2202"/>
                  </a:lnTo>
                  <a:lnTo>
                    <a:pt x="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p:nvPr/>
          </p:nvSpPr>
          <p:spPr>
            <a:xfrm>
              <a:off x="4809846" y="1331229"/>
              <a:ext cx="21408" cy="28126"/>
            </a:xfrm>
            <a:custGeom>
              <a:avLst/>
              <a:gdLst/>
              <a:ahLst/>
              <a:cxnLst/>
              <a:rect l="l" t="t" r="r" b="b"/>
              <a:pathLst>
                <a:path w="768" h="1009" extrusionOk="0">
                  <a:moveTo>
                    <a:pt x="430" y="0"/>
                  </a:moveTo>
                  <a:cubicBezTo>
                    <a:pt x="272" y="0"/>
                    <a:pt x="98" y="190"/>
                    <a:pt x="67" y="438"/>
                  </a:cubicBezTo>
                  <a:cubicBezTo>
                    <a:pt x="0" y="704"/>
                    <a:pt x="134" y="971"/>
                    <a:pt x="300" y="1005"/>
                  </a:cubicBezTo>
                  <a:cubicBezTo>
                    <a:pt x="315" y="1007"/>
                    <a:pt x="329" y="1008"/>
                    <a:pt x="344" y="1008"/>
                  </a:cubicBezTo>
                  <a:cubicBezTo>
                    <a:pt x="524" y="1008"/>
                    <a:pt x="672" y="816"/>
                    <a:pt x="734" y="538"/>
                  </a:cubicBezTo>
                  <a:cubicBezTo>
                    <a:pt x="767" y="271"/>
                    <a:pt x="667" y="4"/>
                    <a:pt x="467" y="4"/>
                  </a:cubicBezTo>
                  <a:cubicBezTo>
                    <a:pt x="455" y="1"/>
                    <a:pt x="442"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a:off x="4723347" y="1315424"/>
              <a:ext cx="20488" cy="28126"/>
            </a:xfrm>
            <a:custGeom>
              <a:avLst/>
              <a:gdLst/>
              <a:ahLst/>
              <a:cxnLst/>
              <a:rect l="l" t="t" r="r" b="b"/>
              <a:pathLst>
                <a:path w="735" h="1009" extrusionOk="0">
                  <a:moveTo>
                    <a:pt x="424" y="0"/>
                  </a:moveTo>
                  <a:cubicBezTo>
                    <a:pt x="239" y="0"/>
                    <a:pt x="65" y="190"/>
                    <a:pt x="34" y="437"/>
                  </a:cubicBezTo>
                  <a:cubicBezTo>
                    <a:pt x="1" y="738"/>
                    <a:pt x="101" y="971"/>
                    <a:pt x="268" y="1005"/>
                  </a:cubicBezTo>
                  <a:cubicBezTo>
                    <a:pt x="282" y="1007"/>
                    <a:pt x="297" y="1008"/>
                    <a:pt x="311" y="1008"/>
                  </a:cubicBezTo>
                  <a:cubicBezTo>
                    <a:pt x="492" y="1008"/>
                    <a:pt x="640" y="818"/>
                    <a:pt x="701" y="571"/>
                  </a:cubicBezTo>
                  <a:cubicBezTo>
                    <a:pt x="735" y="271"/>
                    <a:pt x="635" y="37"/>
                    <a:pt x="468" y="4"/>
                  </a:cubicBezTo>
                  <a:cubicBezTo>
                    <a:pt x="453" y="1"/>
                    <a:pt x="439"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4720559" y="1308064"/>
              <a:ext cx="17701" cy="10397"/>
            </a:xfrm>
            <a:custGeom>
              <a:avLst/>
              <a:gdLst/>
              <a:ahLst/>
              <a:cxnLst/>
              <a:rect l="l" t="t" r="r" b="b"/>
              <a:pathLst>
                <a:path w="635" h="373" extrusionOk="0">
                  <a:moveTo>
                    <a:pt x="1" y="1"/>
                  </a:moveTo>
                  <a:cubicBezTo>
                    <a:pt x="1" y="1"/>
                    <a:pt x="176" y="373"/>
                    <a:pt x="437" y="373"/>
                  </a:cubicBezTo>
                  <a:cubicBezTo>
                    <a:pt x="498" y="373"/>
                    <a:pt x="565" y="352"/>
                    <a:pt x="635" y="301"/>
                  </a:cubicBez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4727082" y="1348066"/>
              <a:ext cx="36293" cy="55025"/>
            </a:xfrm>
            <a:custGeom>
              <a:avLst/>
              <a:gdLst/>
              <a:ahLst/>
              <a:cxnLst/>
              <a:rect l="l" t="t" r="r" b="b"/>
              <a:pathLst>
                <a:path w="1302" h="1974" extrusionOk="0">
                  <a:moveTo>
                    <a:pt x="1301" y="0"/>
                  </a:moveTo>
                  <a:cubicBezTo>
                    <a:pt x="934" y="601"/>
                    <a:pt x="501" y="1134"/>
                    <a:pt x="0" y="1601"/>
                  </a:cubicBezTo>
                  <a:cubicBezTo>
                    <a:pt x="240" y="1841"/>
                    <a:pt x="534" y="1973"/>
                    <a:pt x="858" y="1973"/>
                  </a:cubicBezTo>
                  <a:cubicBezTo>
                    <a:pt x="894" y="1973"/>
                    <a:pt x="931" y="1972"/>
                    <a:pt x="968" y="1968"/>
                  </a:cubicBezTo>
                  <a:lnTo>
                    <a:pt x="1301" y="0"/>
                  </a:lnTo>
                  <a:close/>
                </a:path>
              </a:pathLst>
            </a:custGeom>
            <a:solidFill>
              <a:srgbClr val="ED84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4773579" y="1418035"/>
              <a:ext cx="61381" cy="21185"/>
            </a:xfrm>
            <a:custGeom>
              <a:avLst/>
              <a:gdLst/>
              <a:ahLst/>
              <a:cxnLst/>
              <a:rect l="l" t="t" r="r" b="b"/>
              <a:pathLst>
                <a:path w="2202" h="760" extrusionOk="0">
                  <a:moveTo>
                    <a:pt x="2102" y="0"/>
                  </a:moveTo>
                  <a:cubicBezTo>
                    <a:pt x="2077" y="0"/>
                    <a:pt x="2052" y="9"/>
                    <a:pt x="2035" y="25"/>
                  </a:cubicBezTo>
                  <a:cubicBezTo>
                    <a:pt x="1637" y="397"/>
                    <a:pt x="1091" y="600"/>
                    <a:pt x="531" y="600"/>
                  </a:cubicBezTo>
                  <a:cubicBezTo>
                    <a:pt x="388" y="600"/>
                    <a:pt x="243" y="586"/>
                    <a:pt x="100" y="559"/>
                  </a:cubicBezTo>
                  <a:cubicBezTo>
                    <a:pt x="67" y="559"/>
                    <a:pt x="34" y="593"/>
                    <a:pt x="0" y="626"/>
                  </a:cubicBezTo>
                  <a:cubicBezTo>
                    <a:pt x="0" y="659"/>
                    <a:pt x="34" y="726"/>
                    <a:pt x="67" y="726"/>
                  </a:cubicBezTo>
                  <a:cubicBezTo>
                    <a:pt x="234" y="759"/>
                    <a:pt x="400" y="759"/>
                    <a:pt x="534" y="759"/>
                  </a:cubicBezTo>
                  <a:cubicBezTo>
                    <a:pt x="1134" y="759"/>
                    <a:pt x="1735" y="526"/>
                    <a:pt x="2168" y="126"/>
                  </a:cubicBezTo>
                  <a:cubicBezTo>
                    <a:pt x="2202" y="92"/>
                    <a:pt x="2202" y="59"/>
                    <a:pt x="2168" y="25"/>
                  </a:cubicBezTo>
                  <a:cubicBezTo>
                    <a:pt x="2152" y="9"/>
                    <a:pt x="2127" y="0"/>
                    <a:pt x="2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4921210" y="1361670"/>
              <a:ext cx="89507" cy="83095"/>
            </a:xfrm>
            <a:custGeom>
              <a:avLst/>
              <a:gdLst/>
              <a:ahLst/>
              <a:cxnLst/>
              <a:rect l="l" t="t" r="r" b="b"/>
              <a:pathLst>
                <a:path w="3211" h="2981" extrusionOk="0">
                  <a:moveTo>
                    <a:pt x="1853" y="0"/>
                  </a:moveTo>
                  <a:cubicBezTo>
                    <a:pt x="1085" y="0"/>
                    <a:pt x="427" y="893"/>
                    <a:pt x="208" y="1580"/>
                  </a:cubicBezTo>
                  <a:cubicBezTo>
                    <a:pt x="0" y="2294"/>
                    <a:pt x="269" y="2980"/>
                    <a:pt x="943" y="2980"/>
                  </a:cubicBezTo>
                  <a:cubicBezTo>
                    <a:pt x="1025" y="2980"/>
                    <a:pt x="1114" y="2970"/>
                    <a:pt x="1209" y="2948"/>
                  </a:cubicBezTo>
                  <a:cubicBezTo>
                    <a:pt x="1843" y="2748"/>
                    <a:pt x="2410" y="2348"/>
                    <a:pt x="2743" y="1781"/>
                  </a:cubicBezTo>
                  <a:cubicBezTo>
                    <a:pt x="3210" y="1080"/>
                    <a:pt x="2810" y="146"/>
                    <a:pt x="2009" y="13"/>
                  </a:cubicBezTo>
                  <a:cubicBezTo>
                    <a:pt x="1957" y="4"/>
                    <a:pt x="1905" y="0"/>
                    <a:pt x="1853" y="0"/>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827491" y="1288300"/>
              <a:ext cx="40029" cy="31889"/>
            </a:xfrm>
            <a:custGeom>
              <a:avLst/>
              <a:gdLst/>
              <a:ahLst/>
              <a:cxnLst/>
              <a:rect l="l" t="t" r="r" b="b"/>
              <a:pathLst>
                <a:path w="1436" h="1144" extrusionOk="0">
                  <a:moveTo>
                    <a:pt x="151" y="1"/>
                  </a:moveTo>
                  <a:cubicBezTo>
                    <a:pt x="79" y="1"/>
                    <a:pt x="34" y="61"/>
                    <a:pt x="34" y="143"/>
                  </a:cubicBezTo>
                  <a:cubicBezTo>
                    <a:pt x="1" y="243"/>
                    <a:pt x="68" y="310"/>
                    <a:pt x="168" y="310"/>
                  </a:cubicBezTo>
                  <a:cubicBezTo>
                    <a:pt x="568" y="410"/>
                    <a:pt x="935" y="677"/>
                    <a:pt x="1102" y="1044"/>
                  </a:cubicBezTo>
                  <a:cubicBezTo>
                    <a:pt x="1135" y="1110"/>
                    <a:pt x="1168" y="1110"/>
                    <a:pt x="1202" y="1144"/>
                  </a:cubicBezTo>
                  <a:lnTo>
                    <a:pt x="1335" y="1144"/>
                  </a:lnTo>
                  <a:cubicBezTo>
                    <a:pt x="1402" y="1077"/>
                    <a:pt x="1435" y="977"/>
                    <a:pt x="1402" y="910"/>
                  </a:cubicBezTo>
                  <a:cubicBezTo>
                    <a:pt x="1168" y="410"/>
                    <a:pt x="735" y="76"/>
                    <a:pt x="201" y="9"/>
                  </a:cubicBezTo>
                  <a:cubicBezTo>
                    <a:pt x="183" y="4"/>
                    <a:pt x="167" y="1"/>
                    <a:pt x="1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4705701" y="1261233"/>
              <a:ext cx="45576" cy="22690"/>
            </a:xfrm>
            <a:custGeom>
              <a:avLst/>
              <a:gdLst/>
              <a:ahLst/>
              <a:cxnLst/>
              <a:rect l="l" t="t" r="r" b="b"/>
              <a:pathLst>
                <a:path w="1635" h="814" extrusionOk="0">
                  <a:moveTo>
                    <a:pt x="1298" y="0"/>
                  </a:moveTo>
                  <a:cubicBezTo>
                    <a:pt x="835" y="0"/>
                    <a:pt x="387" y="197"/>
                    <a:pt x="67" y="547"/>
                  </a:cubicBezTo>
                  <a:cubicBezTo>
                    <a:pt x="0" y="614"/>
                    <a:pt x="0" y="714"/>
                    <a:pt x="67" y="780"/>
                  </a:cubicBezTo>
                  <a:cubicBezTo>
                    <a:pt x="100" y="814"/>
                    <a:pt x="134" y="814"/>
                    <a:pt x="200" y="814"/>
                  </a:cubicBezTo>
                  <a:cubicBezTo>
                    <a:pt x="234" y="814"/>
                    <a:pt x="267" y="780"/>
                    <a:pt x="300" y="747"/>
                  </a:cubicBezTo>
                  <a:cubicBezTo>
                    <a:pt x="556" y="491"/>
                    <a:pt x="885" y="332"/>
                    <a:pt x="1245" y="332"/>
                  </a:cubicBezTo>
                  <a:cubicBezTo>
                    <a:pt x="1307" y="332"/>
                    <a:pt x="1371" y="337"/>
                    <a:pt x="1434" y="347"/>
                  </a:cubicBezTo>
                  <a:cubicBezTo>
                    <a:pt x="1501" y="347"/>
                    <a:pt x="1601" y="313"/>
                    <a:pt x="1635" y="213"/>
                  </a:cubicBezTo>
                  <a:cubicBezTo>
                    <a:pt x="1635" y="113"/>
                    <a:pt x="1568" y="46"/>
                    <a:pt x="1501" y="13"/>
                  </a:cubicBezTo>
                  <a:cubicBezTo>
                    <a:pt x="1433" y="5"/>
                    <a:pt x="1366"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5157597" y="4404072"/>
              <a:ext cx="52098" cy="23108"/>
            </a:xfrm>
            <a:custGeom>
              <a:avLst/>
              <a:gdLst/>
              <a:ahLst/>
              <a:cxnLst/>
              <a:rect l="l" t="t" r="r" b="b"/>
              <a:pathLst>
                <a:path w="1869" h="829" extrusionOk="0">
                  <a:moveTo>
                    <a:pt x="550" y="154"/>
                  </a:moveTo>
                  <a:cubicBezTo>
                    <a:pt x="842" y="154"/>
                    <a:pt x="1257" y="228"/>
                    <a:pt x="1568" y="317"/>
                  </a:cubicBezTo>
                  <a:lnTo>
                    <a:pt x="1568" y="350"/>
                  </a:lnTo>
                  <a:cubicBezTo>
                    <a:pt x="1171" y="549"/>
                    <a:pt x="811" y="655"/>
                    <a:pt x="570" y="655"/>
                  </a:cubicBezTo>
                  <a:cubicBezTo>
                    <a:pt x="487" y="655"/>
                    <a:pt x="419" y="642"/>
                    <a:pt x="368" y="617"/>
                  </a:cubicBezTo>
                  <a:cubicBezTo>
                    <a:pt x="268" y="550"/>
                    <a:pt x="201" y="450"/>
                    <a:pt x="201" y="350"/>
                  </a:cubicBezTo>
                  <a:cubicBezTo>
                    <a:pt x="201" y="317"/>
                    <a:pt x="201" y="250"/>
                    <a:pt x="234" y="217"/>
                  </a:cubicBezTo>
                  <a:cubicBezTo>
                    <a:pt x="290" y="172"/>
                    <a:pt x="405" y="154"/>
                    <a:pt x="550" y="154"/>
                  </a:cubicBezTo>
                  <a:close/>
                  <a:moveTo>
                    <a:pt x="582" y="0"/>
                  </a:moveTo>
                  <a:cubicBezTo>
                    <a:pt x="393" y="0"/>
                    <a:pt x="229" y="32"/>
                    <a:pt x="134" y="117"/>
                  </a:cubicBezTo>
                  <a:cubicBezTo>
                    <a:pt x="67" y="183"/>
                    <a:pt x="1" y="283"/>
                    <a:pt x="34" y="383"/>
                  </a:cubicBezTo>
                  <a:cubicBezTo>
                    <a:pt x="34" y="517"/>
                    <a:pt x="134" y="650"/>
                    <a:pt x="234" y="750"/>
                  </a:cubicBezTo>
                  <a:lnTo>
                    <a:pt x="268" y="784"/>
                  </a:lnTo>
                  <a:cubicBezTo>
                    <a:pt x="343" y="815"/>
                    <a:pt x="430" y="829"/>
                    <a:pt x="524" y="829"/>
                  </a:cubicBezTo>
                  <a:cubicBezTo>
                    <a:pt x="932" y="829"/>
                    <a:pt x="1477" y="573"/>
                    <a:pt x="1802" y="383"/>
                  </a:cubicBezTo>
                  <a:cubicBezTo>
                    <a:pt x="1835" y="350"/>
                    <a:pt x="1869" y="350"/>
                    <a:pt x="1869" y="317"/>
                  </a:cubicBezTo>
                  <a:cubicBezTo>
                    <a:pt x="1869" y="283"/>
                    <a:pt x="1835" y="250"/>
                    <a:pt x="1802" y="250"/>
                  </a:cubicBezTo>
                  <a:cubicBezTo>
                    <a:pt x="1706" y="202"/>
                    <a:pt x="1062"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5172483" y="4376865"/>
              <a:ext cx="37213" cy="37910"/>
            </a:xfrm>
            <a:custGeom>
              <a:avLst/>
              <a:gdLst/>
              <a:ahLst/>
              <a:cxnLst/>
              <a:rect l="l" t="t" r="r" b="b"/>
              <a:pathLst>
                <a:path w="1335" h="1360" extrusionOk="0">
                  <a:moveTo>
                    <a:pt x="397" y="167"/>
                  </a:moveTo>
                  <a:cubicBezTo>
                    <a:pt x="434" y="167"/>
                    <a:pt x="467" y="175"/>
                    <a:pt x="501" y="192"/>
                  </a:cubicBezTo>
                  <a:cubicBezTo>
                    <a:pt x="534" y="192"/>
                    <a:pt x="534" y="192"/>
                    <a:pt x="567" y="225"/>
                  </a:cubicBezTo>
                  <a:cubicBezTo>
                    <a:pt x="834" y="459"/>
                    <a:pt x="1034" y="792"/>
                    <a:pt x="1135" y="1159"/>
                  </a:cubicBezTo>
                  <a:cubicBezTo>
                    <a:pt x="734" y="992"/>
                    <a:pt x="201" y="559"/>
                    <a:pt x="167" y="325"/>
                  </a:cubicBezTo>
                  <a:cubicBezTo>
                    <a:pt x="167" y="292"/>
                    <a:pt x="167" y="225"/>
                    <a:pt x="267" y="192"/>
                  </a:cubicBezTo>
                  <a:cubicBezTo>
                    <a:pt x="317" y="175"/>
                    <a:pt x="359" y="167"/>
                    <a:pt x="397" y="167"/>
                  </a:cubicBezTo>
                  <a:close/>
                  <a:moveTo>
                    <a:pt x="397" y="0"/>
                  </a:moveTo>
                  <a:cubicBezTo>
                    <a:pt x="334" y="0"/>
                    <a:pt x="267" y="8"/>
                    <a:pt x="201" y="25"/>
                  </a:cubicBezTo>
                  <a:cubicBezTo>
                    <a:pt x="67" y="58"/>
                    <a:pt x="0" y="192"/>
                    <a:pt x="0" y="325"/>
                  </a:cubicBezTo>
                  <a:cubicBezTo>
                    <a:pt x="34" y="592"/>
                    <a:pt x="367" y="892"/>
                    <a:pt x="701" y="1126"/>
                  </a:cubicBezTo>
                  <a:cubicBezTo>
                    <a:pt x="868" y="1226"/>
                    <a:pt x="1068" y="1293"/>
                    <a:pt x="1268" y="1359"/>
                  </a:cubicBezTo>
                  <a:cubicBezTo>
                    <a:pt x="1268" y="1359"/>
                    <a:pt x="1301" y="1359"/>
                    <a:pt x="1335" y="1326"/>
                  </a:cubicBezTo>
                  <a:cubicBezTo>
                    <a:pt x="1335" y="1326"/>
                    <a:pt x="1335" y="1293"/>
                    <a:pt x="1335" y="1259"/>
                  </a:cubicBezTo>
                  <a:cubicBezTo>
                    <a:pt x="1335" y="1226"/>
                    <a:pt x="1034" y="259"/>
                    <a:pt x="567" y="25"/>
                  </a:cubicBezTo>
                  <a:cubicBezTo>
                    <a:pt x="517" y="8"/>
                    <a:pt x="459"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651762" y="4430219"/>
              <a:ext cx="60461" cy="25478"/>
            </a:xfrm>
            <a:custGeom>
              <a:avLst/>
              <a:gdLst/>
              <a:ahLst/>
              <a:cxnLst/>
              <a:rect l="l" t="t" r="r" b="b"/>
              <a:pathLst>
                <a:path w="2169" h="914" extrusionOk="0">
                  <a:moveTo>
                    <a:pt x="367" y="179"/>
                  </a:moveTo>
                  <a:cubicBezTo>
                    <a:pt x="868" y="246"/>
                    <a:pt x="1368" y="413"/>
                    <a:pt x="1835" y="680"/>
                  </a:cubicBezTo>
                  <a:cubicBezTo>
                    <a:pt x="1547" y="717"/>
                    <a:pt x="1283" y="736"/>
                    <a:pt x="1055" y="736"/>
                  </a:cubicBezTo>
                  <a:cubicBezTo>
                    <a:pt x="674" y="736"/>
                    <a:pt x="392" y="684"/>
                    <a:pt x="267" y="580"/>
                  </a:cubicBezTo>
                  <a:cubicBezTo>
                    <a:pt x="201" y="513"/>
                    <a:pt x="167" y="413"/>
                    <a:pt x="167" y="313"/>
                  </a:cubicBezTo>
                  <a:cubicBezTo>
                    <a:pt x="167" y="279"/>
                    <a:pt x="201" y="246"/>
                    <a:pt x="234" y="213"/>
                  </a:cubicBezTo>
                  <a:cubicBezTo>
                    <a:pt x="267" y="179"/>
                    <a:pt x="334" y="179"/>
                    <a:pt x="367" y="179"/>
                  </a:cubicBezTo>
                  <a:close/>
                  <a:moveTo>
                    <a:pt x="381" y="0"/>
                  </a:moveTo>
                  <a:cubicBezTo>
                    <a:pt x="295" y="0"/>
                    <a:pt x="222" y="14"/>
                    <a:pt x="167" y="46"/>
                  </a:cubicBezTo>
                  <a:cubicBezTo>
                    <a:pt x="67" y="113"/>
                    <a:pt x="34" y="179"/>
                    <a:pt x="34" y="279"/>
                  </a:cubicBezTo>
                  <a:cubicBezTo>
                    <a:pt x="0" y="446"/>
                    <a:pt x="67" y="580"/>
                    <a:pt x="167" y="680"/>
                  </a:cubicBezTo>
                  <a:cubicBezTo>
                    <a:pt x="401" y="846"/>
                    <a:pt x="701" y="913"/>
                    <a:pt x="1001" y="913"/>
                  </a:cubicBezTo>
                  <a:cubicBezTo>
                    <a:pt x="1368" y="880"/>
                    <a:pt x="1735" y="846"/>
                    <a:pt x="2102" y="780"/>
                  </a:cubicBezTo>
                  <a:cubicBezTo>
                    <a:pt x="2135" y="746"/>
                    <a:pt x="2169" y="746"/>
                    <a:pt x="2169" y="713"/>
                  </a:cubicBezTo>
                  <a:cubicBezTo>
                    <a:pt x="2169" y="680"/>
                    <a:pt x="2169" y="613"/>
                    <a:pt x="2135" y="613"/>
                  </a:cubicBezTo>
                  <a:cubicBezTo>
                    <a:pt x="1991" y="555"/>
                    <a:pt x="927"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4673142" y="4408225"/>
              <a:ext cx="38161" cy="43736"/>
            </a:xfrm>
            <a:custGeom>
              <a:avLst/>
              <a:gdLst/>
              <a:ahLst/>
              <a:cxnLst/>
              <a:rect l="l" t="t" r="r" b="b"/>
              <a:pathLst>
                <a:path w="1369" h="1569" extrusionOk="0">
                  <a:moveTo>
                    <a:pt x="468" y="168"/>
                  </a:moveTo>
                  <a:cubicBezTo>
                    <a:pt x="568" y="168"/>
                    <a:pt x="668" y="201"/>
                    <a:pt x="734" y="268"/>
                  </a:cubicBezTo>
                  <a:cubicBezTo>
                    <a:pt x="1001" y="568"/>
                    <a:pt x="1168" y="935"/>
                    <a:pt x="1201" y="1335"/>
                  </a:cubicBezTo>
                  <a:cubicBezTo>
                    <a:pt x="768" y="1102"/>
                    <a:pt x="201" y="501"/>
                    <a:pt x="267" y="268"/>
                  </a:cubicBezTo>
                  <a:cubicBezTo>
                    <a:pt x="267" y="234"/>
                    <a:pt x="267" y="168"/>
                    <a:pt x="401" y="168"/>
                  </a:cubicBezTo>
                  <a:close/>
                  <a:moveTo>
                    <a:pt x="401" y="1"/>
                  </a:moveTo>
                  <a:cubicBezTo>
                    <a:pt x="167" y="34"/>
                    <a:pt x="101" y="134"/>
                    <a:pt x="101" y="234"/>
                  </a:cubicBezTo>
                  <a:cubicBezTo>
                    <a:pt x="1" y="635"/>
                    <a:pt x="835" y="1402"/>
                    <a:pt x="1268" y="1569"/>
                  </a:cubicBezTo>
                  <a:lnTo>
                    <a:pt x="1335" y="1569"/>
                  </a:lnTo>
                  <a:cubicBezTo>
                    <a:pt x="1368" y="1535"/>
                    <a:pt x="1368" y="1502"/>
                    <a:pt x="1368" y="1502"/>
                  </a:cubicBezTo>
                  <a:cubicBezTo>
                    <a:pt x="1368" y="1435"/>
                    <a:pt x="1302" y="501"/>
                    <a:pt x="868" y="134"/>
                  </a:cubicBezTo>
                  <a:cubicBezTo>
                    <a:pt x="734" y="34"/>
                    <a:pt x="568"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4634088" y="2235161"/>
              <a:ext cx="424035" cy="43708"/>
            </a:xfrm>
            <a:custGeom>
              <a:avLst/>
              <a:gdLst/>
              <a:ahLst/>
              <a:cxnLst/>
              <a:rect l="l" t="t" r="r" b="b"/>
              <a:pathLst>
                <a:path w="15212" h="1568" extrusionOk="0">
                  <a:moveTo>
                    <a:pt x="234" y="0"/>
                  </a:moveTo>
                  <a:cubicBezTo>
                    <a:pt x="101" y="0"/>
                    <a:pt x="1" y="100"/>
                    <a:pt x="1" y="167"/>
                  </a:cubicBezTo>
                  <a:lnTo>
                    <a:pt x="101" y="1434"/>
                  </a:lnTo>
                  <a:cubicBezTo>
                    <a:pt x="134" y="1501"/>
                    <a:pt x="234" y="1568"/>
                    <a:pt x="368" y="1568"/>
                  </a:cubicBezTo>
                  <a:lnTo>
                    <a:pt x="14945" y="1568"/>
                  </a:lnTo>
                  <a:cubicBezTo>
                    <a:pt x="15078" y="1568"/>
                    <a:pt x="15211" y="1468"/>
                    <a:pt x="15178" y="1368"/>
                  </a:cubicBezTo>
                  <a:lnTo>
                    <a:pt x="14811" y="134"/>
                  </a:lnTo>
                  <a:cubicBezTo>
                    <a:pt x="14744" y="33"/>
                    <a:pt x="14644" y="0"/>
                    <a:pt x="145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4984655" y="2231425"/>
              <a:ext cx="23276" cy="52098"/>
            </a:xfrm>
            <a:custGeom>
              <a:avLst/>
              <a:gdLst/>
              <a:ahLst/>
              <a:cxnLst/>
              <a:rect l="l" t="t" r="r" b="b"/>
              <a:pathLst>
                <a:path w="835" h="1869" extrusionOk="0">
                  <a:moveTo>
                    <a:pt x="134" y="1"/>
                  </a:moveTo>
                  <a:cubicBezTo>
                    <a:pt x="34" y="1"/>
                    <a:pt x="0" y="67"/>
                    <a:pt x="0" y="101"/>
                  </a:cubicBezTo>
                  <a:lnTo>
                    <a:pt x="167" y="1769"/>
                  </a:lnTo>
                  <a:cubicBezTo>
                    <a:pt x="167" y="1835"/>
                    <a:pt x="234" y="1869"/>
                    <a:pt x="334" y="1869"/>
                  </a:cubicBezTo>
                  <a:lnTo>
                    <a:pt x="701" y="1869"/>
                  </a:lnTo>
                  <a:cubicBezTo>
                    <a:pt x="767" y="1869"/>
                    <a:pt x="834" y="1835"/>
                    <a:pt x="834" y="1769"/>
                  </a:cubicBezTo>
                  <a:lnTo>
                    <a:pt x="667" y="101"/>
                  </a:lnTo>
                  <a:cubicBezTo>
                    <a:pt x="667" y="67"/>
                    <a:pt x="567" y="1"/>
                    <a:pt x="501"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4664780" y="2231425"/>
              <a:ext cx="24196" cy="52098"/>
            </a:xfrm>
            <a:custGeom>
              <a:avLst/>
              <a:gdLst/>
              <a:ahLst/>
              <a:cxnLst/>
              <a:rect l="l" t="t" r="r" b="b"/>
              <a:pathLst>
                <a:path w="868" h="1869" extrusionOk="0">
                  <a:moveTo>
                    <a:pt x="134" y="1"/>
                  </a:moveTo>
                  <a:cubicBezTo>
                    <a:pt x="34" y="1"/>
                    <a:pt x="0" y="67"/>
                    <a:pt x="0" y="101"/>
                  </a:cubicBezTo>
                  <a:lnTo>
                    <a:pt x="167" y="1769"/>
                  </a:lnTo>
                  <a:cubicBezTo>
                    <a:pt x="201" y="1835"/>
                    <a:pt x="267" y="1869"/>
                    <a:pt x="334" y="1869"/>
                  </a:cubicBezTo>
                  <a:lnTo>
                    <a:pt x="734" y="1869"/>
                  </a:lnTo>
                  <a:cubicBezTo>
                    <a:pt x="801" y="1869"/>
                    <a:pt x="868" y="1835"/>
                    <a:pt x="834" y="1769"/>
                  </a:cubicBezTo>
                  <a:lnTo>
                    <a:pt x="668" y="101"/>
                  </a:lnTo>
                  <a:cubicBezTo>
                    <a:pt x="668" y="67"/>
                    <a:pt x="601" y="1"/>
                    <a:pt x="501"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4823784" y="2231425"/>
              <a:ext cx="24196" cy="52098"/>
            </a:xfrm>
            <a:custGeom>
              <a:avLst/>
              <a:gdLst/>
              <a:ahLst/>
              <a:cxnLst/>
              <a:rect l="l" t="t" r="r" b="b"/>
              <a:pathLst>
                <a:path w="868" h="1869" extrusionOk="0">
                  <a:moveTo>
                    <a:pt x="134" y="1"/>
                  </a:moveTo>
                  <a:cubicBezTo>
                    <a:pt x="67" y="1"/>
                    <a:pt x="0" y="67"/>
                    <a:pt x="34" y="101"/>
                  </a:cubicBezTo>
                  <a:lnTo>
                    <a:pt x="201" y="1769"/>
                  </a:lnTo>
                  <a:cubicBezTo>
                    <a:pt x="201" y="1835"/>
                    <a:pt x="267" y="1869"/>
                    <a:pt x="334" y="1869"/>
                  </a:cubicBezTo>
                  <a:lnTo>
                    <a:pt x="734" y="1869"/>
                  </a:lnTo>
                  <a:cubicBezTo>
                    <a:pt x="801" y="1869"/>
                    <a:pt x="868" y="1835"/>
                    <a:pt x="868" y="1769"/>
                  </a:cubicBezTo>
                  <a:lnTo>
                    <a:pt x="668" y="101"/>
                  </a:lnTo>
                  <a:cubicBezTo>
                    <a:pt x="668" y="67"/>
                    <a:pt x="601" y="1"/>
                    <a:pt x="534"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4807978" y="1322950"/>
              <a:ext cx="17701" cy="10732"/>
            </a:xfrm>
            <a:custGeom>
              <a:avLst/>
              <a:gdLst/>
              <a:ahLst/>
              <a:cxnLst/>
              <a:rect l="l" t="t" r="r" b="b"/>
              <a:pathLst>
                <a:path w="635" h="385" extrusionOk="0">
                  <a:moveTo>
                    <a:pt x="0" y="1"/>
                  </a:moveTo>
                  <a:cubicBezTo>
                    <a:pt x="0" y="1"/>
                    <a:pt x="150" y="385"/>
                    <a:pt x="415" y="385"/>
                  </a:cubicBezTo>
                  <a:cubicBezTo>
                    <a:pt x="481" y="385"/>
                    <a:pt x="554" y="361"/>
                    <a:pt x="634" y="301"/>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4900972" y="2184928"/>
              <a:ext cx="181327" cy="65283"/>
            </a:xfrm>
            <a:custGeom>
              <a:avLst/>
              <a:gdLst/>
              <a:ahLst/>
              <a:cxnLst/>
              <a:rect l="l" t="t" r="r" b="b"/>
              <a:pathLst>
                <a:path w="6505" h="2342" extrusionOk="0">
                  <a:moveTo>
                    <a:pt x="0" y="1"/>
                  </a:moveTo>
                  <a:cubicBezTo>
                    <a:pt x="33" y="701"/>
                    <a:pt x="134" y="1402"/>
                    <a:pt x="334" y="2069"/>
                  </a:cubicBezTo>
                  <a:cubicBezTo>
                    <a:pt x="941" y="2272"/>
                    <a:pt x="2260" y="2342"/>
                    <a:pt x="3584" y="2342"/>
                  </a:cubicBezTo>
                  <a:cubicBezTo>
                    <a:pt x="4658" y="2342"/>
                    <a:pt x="5736" y="2296"/>
                    <a:pt x="6438" y="2236"/>
                  </a:cubicBezTo>
                  <a:lnTo>
                    <a:pt x="6405" y="2136"/>
                  </a:lnTo>
                  <a:lnTo>
                    <a:pt x="6505" y="11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5065551" y="1832521"/>
              <a:ext cx="54886" cy="204603"/>
            </a:xfrm>
            <a:custGeom>
              <a:avLst/>
              <a:gdLst/>
              <a:ahLst/>
              <a:cxnLst/>
              <a:rect l="l" t="t" r="r" b="b"/>
              <a:pathLst>
                <a:path w="1969" h="7340" extrusionOk="0">
                  <a:moveTo>
                    <a:pt x="0" y="0"/>
                  </a:moveTo>
                  <a:cubicBezTo>
                    <a:pt x="0" y="1935"/>
                    <a:pt x="367" y="5204"/>
                    <a:pt x="1301" y="7339"/>
                  </a:cubicBezTo>
                  <a:cubicBezTo>
                    <a:pt x="1535" y="5104"/>
                    <a:pt x="1768" y="3003"/>
                    <a:pt x="1968" y="116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4809846" y="1689546"/>
              <a:ext cx="85548" cy="2086360"/>
            </a:xfrm>
            <a:custGeom>
              <a:avLst/>
              <a:gdLst/>
              <a:ahLst/>
              <a:cxnLst/>
              <a:rect l="l" t="t" r="r" b="b"/>
              <a:pathLst>
                <a:path w="3069" h="74847" extrusionOk="0">
                  <a:moveTo>
                    <a:pt x="517" y="1"/>
                  </a:moveTo>
                  <a:cubicBezTo>
                    <a:pt x="459" y="1"/>
                    <a:pt x="400" y="42"/>
                    <a:pt x="400" y="126"/>
                  </a:cubicBezTo>
                  <a:cubicBezTo>
                    <a:pt x="400" y="193"/>
                    <a:pt x="134" y="6731"/>
                    <a:pt x="67" y="20707"/>
                  </a:cubicBezTo>
                  <a:cubicBezTo>
                    <a:pt x="0" y="43724"/>
                    <a:pt x="2802" y="74446"/>
                    <a:pt x="2835" y="74746"/>
                  </a:cubicBezTo>
                  <a:cubicBezTo>
                    <a:pt x="2835" y="74813"/>
                    <a:pt x="2902" y="74846"/>
                    <a:pt x="2936" y="74846"/>
                  </a:cubicBezTo>
                  <a:lnTo>
                    <a:pt x="2969" y="74846"/>
                  </a:lnTo>
                  <a:cubicBezTo>
                    <a:pt x="3036" y="74846"/>
                    <a:pt x="3069" y="74779"/>
                    <a:pt x="3069" y="74713"/>
                  </a:cubicBezTo>
                  <a:cubicBezTo>
                    <a:pt x="3036" y="74412"/>
                    <a:pt x="234" y="43724"/>
                    <a:pt x="300" y="20707"/>
                  </a:cubicBezTo>
                  <a:cubicBezTo>
                    <a:pt x="367" y="6731"/>
                    <a:pt x="634" y="193"/>
                    <a:pt x="634" y="126"/>
                  </a:cubicBezTo>
                  <a:cubicBezTo>
                    <a:pt x="634" y="42"/>
                    <a:pt x="576"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959372" y="2231537"/>
              <a:ext cx="132239" cy="141243"/>
            </a:xfrm>
            <a:custGeom>
              <a:avLst/>
              <a:gdLst/>
              <a:ahLst/>
              <a:cxnLst/>
              <a:rect l="l" t="t" r="r" b="b"/>
              <a:pathLst>
                <a:path w="4744" h="5067" extrusionOk="0">
                  <a:moveTo>
                    <a:pt x="142" y="0"/>
                  </a:moveTo>
                  <a:cubicBezTo>
                    <a:pt x="67" y="0"/>
                    <a:pt x="0" y="64"/>
                    <a:pt x="40" y="163"/>
                  </a:cubicBezTo>
                  <a:cubicBezTo>
                    <a:pt x="874" y="2298"/>
                    <a:pt x="2475" y="4033"/>
                    <a:pt x="4543" y="5067"/>
                  </a:cubicBezTo>
                  <a:lnTo>
                    <a:pt x="4610" y="5067"/>
                  </a:lnTo>
                  <a:cubicBezTo>
                    <a:pt x="4643" y="5067"/>
                    <a:pt x="4677" y="5034"/>
                    <a:pt x="4710" y="5000"/>
                  </a:cubicBezTo>
                  <a:cubicBezTo>
                    <a:pt x="4743" y="4934"/>
                    <a:pt x="4710" y="4867"/>
                    <a:pt x="4643" y="4833"/>
                  </a:cubicBezTo>
                  <a:cubicBezTo>
                    <a:pt x="2642" y="3833"/>
                    <a:pt x="1107" y="2165"/>
                    <a:pt x="273" y="97"/>
                  </a:cubicBezTo>
                  <a:cubicBezTo>
                    <a:pt x="247" y="29"/>
                    <a:pt x="192"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513218" y="1905054"/>
              <a:ext cx="349553" cy="396187"/>
            </a:xfrm>
            <a:custGeom>
              <a:avLst/>
              <a:gdLst/>
              <a:ahLst/>
              <a:cxnLst/>
              <a:rect l="l" t="t" r="r" b="b"/>
              <a:pathLst>
                <a:path w="12540" h="14213" extrusionOk="0">
                  <a:moveTo>
                    <a:pt x="734" y="0"/>
                  </a:moveTo>
                  <a:cubicBezTo>
                    <a:pt x="334" y="0"/>
                    <a:pt x="0" y="367"/>
                    <a:pt x="67" y="768"/>
                  </a:cubicBezTo>
                  <a:lnTo>
                    <a:pt x="1735" y="13443"/>
                  </a:lnTo>
                  <a:cubicBezTo>
                    <a:pt x="1801" y="13877"/>
                    <a:pt x="2135" y="14210"/>
                    <a:pt x="2602" y="14210"/>
                  </a:cubicBezTo>
                  <a:lnTo>
                    <a:pt x="11809" y="14210"/>
                  </a:lnTo>
                  <a:cubicBezTo>
                    <a:pt x="11826" y="14212"/>
                    <a:pt x="11842" y="14212"/>
                    <a:pt x="11859" y="14212"/>
                  </a:cubicBezTo>
                  <a:cubicBezTo>
                    <a:pt x="12265" y="14212"/>
                    <a:pt x="12540" y="13828"/>
                    <a:pt x="12476" y="13443"/>
                  </a:cubicBezTo>
                  <a:lnTo>
                    <a:pt x="10841" y="768"/>
                  </a:lnTo>
                  <a:cubicBezTo>
                    <a:pt x="10775" y="334"/>
                    <a:pt x="10408" y="34"/>
                    <a:pt x="9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843297" y="2037102"/>
              <a:ext cx="88364" cy="118775"/>
            </a:xfrm>
            <a:custGeom>
              <a:avLst/>
              <a:gdLst/>
              <a:ahLst/>
              <a:cxnLst/>
              <a:rect l="l" t="t" r="r" b="b"/>
              <a:pathLst>
                <a:path w="3170" h="4261" extrusionOk="0">
                  <a:moveTo>
                    <a:pt x="201" y="0"/>
                  </a:moveTo>
                  <a:lnTo>
                    <a:pt x="1" y="3569"/>
                  </a:lnTo>
                  <a:cubicBezTo>
                    <a:pt x="1" y="3569"/>
                    <a:pt x="1126" y="4260"/>
                    <a:pt x="2222" y="4260"/>
                  </a:cubicBezTo>
                  <a:cubicBezTo>
                    <a:pt x="2551" y="4260"/>
                    <a:pt x="2877" y="4198"/>
                    <a:pt x="3170" y="4036"/>
                  </a:cubicBezTo>
                  <a:lnTo>
                    <a:pt x="2936" y="2602"/>
                  </a:lnTo>
                  <a:lnTo>
                    <a:pt x="201"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594114" y="2238868"/>
              <a:ext cx="72559" cy="133912"/>
            </a:xfrm>
            <a:custGeom>
              <a:avLst/>
              <a:gdLst/>
              <a:ahLst/>
              <a:cxnLst/>
              <a:rect l="l" t="t" r="r" b="b"/>
              <a:pathLst>
                <a:path w="2603" h="4804" extrusionOk="0">
                  <a:moveTo>
                    <a:pt x="2502" y="1"/>
                  </a:moveTo>
                  <a:cubicBezTo>
                    <a:pt x="2435" y="1"/>
                    <a:pt x="2369" y="34"/>
                    <a:pt x="2369" y="101"/>
                  </a:cubicBezTo>
                  <a:cubicBezTo>
                    <a:pt x="2035" y="1802"/>
                    <a:pt x="1234" y="3370"/>
                    <a:pt x="34" y="4604"/>
                  </a:cubicBezTo>
                  <a:cubicBezTo>
                    <a:pt x="0" y="4637"/>
                    <a:pt x="0" y="4704"/>
                    <a:pt x="34" y="4771"/>
                  </a:cubicBezTo>
                  <a:cubicBezTo>
                    <a:pt x="67" y="4771"/>
                    <a:pt x="100" y="4804"/>
                    <a:pt x="134" y="4804"/>
                  </a:cubicBezTo>
                  <a:cubicBezTo>
                    <a:pt x="167" y="4804"/>
                    <a:pt x="200" y="4771"/>
                    <a:pt x="234" y="4771"/>
                  </a:cubicBezTo>
                  <a:cubicBezTo>
                    <a:pt x="2335" y="2469"/>
                    <a:pt x="2602" y="234"/>
                    <a:pt x="2602" y="134"/>
                  </a:cubicBezTo>
                  <a:cubicBezTo>
                    <a:pt x="2602" y="67"/>
                    <a:pt x="2569" y="1"/>
                    <a:pt x="2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767056" y="2029659"/>
              <a:ext cx="90231" cy="114399"/>
            </a:xfrm>
            <a:custGeom>
              <a:avLst/>
              <a:gdLst/>
              <a:ahLst/>
              <a:cxnLst/>
              <a:rect l="l" t="t" r="r" b="b"/>
              <a:pathLst>
                <a:path w="3237" h="4104" extrusionOk="0">
                  <a:moveTo>
                    <a:pt x="34" y="0"/>
                  </a:moveTo>
                  <a:lnTo>
                    <a:pt x="1" y="2969"/>
                  </a:lnTo>
                  <a:lnTo>
                    <a:pt x="3236" y="4103"/>
                  </a:lnTo>
                  <a:lnTo>
                    <a:pt x="3236" y="4103"/>
                  </a:lnTo>
                  <a:lnTo>
                    <a:pt x="2936" y="267"/>
                  </a:lnTo>
                  <a:lnTo>
                    <a:pt x="34"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32146" y="1630728"/>
              <a:ext cx="155319" cy="163682"/>
            </a:xfrm>
            <a:custGeom>
              <a:avLst/>
              <a:gdLst/>
              <a:ahLst/>
              <a:cxnLst/>
              <a:rect l="l" t="t" r="r" b="b"/>
              <a:pathLst>
                <a:path w="5572" h="5872" extrusionOk="0">
                  <a:moveTo>
                    <a:pt x="3903" y="1"/>
                  </a:moveTo>
                  <a:cubicBezTo>
                    <a:pt x="2736" y="935"/>
                    <a:pt x="1435" y="1702"/>
                    <a:pt x="1" y="2236"/>
                  </a:cubicBezTo>
                  <a:cubicBezTo>
                    <a:pt x="1035" y="3170"/>
                    <a:pt x="1068" y="5872"/>
                    <a:pt x="1068" y="5872"/>
                  </a:cubicBezTo>
                  <a:cubicBezTo>
                    <a:pt x="1068" y="5872"/>
                    <a:pt x="5571" y="2569"/>
                    <a:pt x="5405" y="268"/>
                  </a:cubicBezTo>
                  <a:cubicBezTo>
                    <a:pt x="4938" y="101"/>
                    <a:pt x="4437"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697311" y="1635690"/>
              <a:ext cx="115347" cy="142915"/>
            </a:xfrm>
            <a:custGeom>
              <a:avLst/>
              <a:gdLst/>
              <a:ahLst/>
              <a:cxnLst/>
              <a:rect l="l" t="t" r="r" b="b"/>
              <a:pathLst>
                <a:path w="4138" h="5127" extrusionOk="0">
                  <a:moveTo>
                    <a:pt x="2069" y="0"/>
                  </a:moveTo>
                  <a:cubicBezTo>
                    <a:pt x="1770" y="0"/>
                    <a:pt x="1473" y="52"/>
                    <a:pt x="1202" y="157"/>
                  </a:cubicBezTo>
                  <a:cubicBezTo>
                    <a:pt x="1" y="2391"/>
                    <a:pt x="2603" y="5127"/>
                    <a:pt x="2603" y="5127"/>
                  </a:cubicBezTo>
                  <a:cubicBezTo>
                    <a:pt x="2603" y="5127"/>
                    <a:pt x="3103" y="2925"/>
                    <a:pt x="4137" y="1991"/>
                  </a:cubicBezTo>
                  <a:cubicBezTo>
                    <a:pt x="3337" y="1658"/>
                    <a:pt x="2736" y="924"/>
                    <a:pt x="2603" y="56"/>
                  </a:cubicBezTo>
                  <a:cubicBezTo>
                    <a:pt x="2428" y="19"/>
                    <a:pt x="2248" y="0"/>
                    <a:pt x="2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714064" y="1165869"/>
              <a:ext cx="190637" cy="198944"/>
            </a:xfrm>
            <a:custGeom>
              <a:avLst/>
              <a:gdLst/>
              <a:ahLst/>
              <a:cxnLst/>
              <a:rect l="l" t="t" r="r" b="b"/>
              <a:pathLst>
                <a:path w="6839" h="7137" extrusionOk="0">
                  <a:moveTo>
                    <a:pt x="3217" y="1"/>
                  </a:moveTo>
                  <a:cubicBezTo>
                    <a:pt x="2566" y="1"/>
                    <a:pt x="1810" y="486"/>
                    <a:pt x="934" y="1700"/>
                  </a:cubicBezTo>
                  <a:cubicBezTo>
                    <a:pt x="0" y="3034"/>
                    <a:pt x="5104" y="6636"/>
                    <a:pt x="6839" y="7137"/>
                  </a:cubicBezTo>
                  <a:cubicBezTo>
                    <a:pt x="6402" y="5417"/>
                    <a:pt x="5393"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4765189" y="1267087"/>
              <a:ext cx="117186" cy="139570"/>
            </a:xfrm>
            <a:custGeom>
              <a:avLst/>
              <a:gdLst/>
              <a:ahLst/>
              <a:cxnLst/>
              <a:rect l="l" t="t" r="r" b="b"/>
              <a:pathLst>
                <a:path w="4204" h="5007" extrusionOk="0">
                  <a:moveTo>
                    <a:pt x="2369" y="203"/>
                  </a:moveTo>
                  <a:cubicBezTo>
                    <a:pt x="2436" y="203"/>
                    <a:pt x="2503" y="203"/>
                    <a:pt x="2603" y="237"/>
                  </a:cubicBezTo>
                  <a:cubicBezTo>
                    <a:pt x="3470" y="404"/>
                    <a:pt x="3970" y="1604"/>
                    <a:pt x="3704" y="2839"/>
                  </a:cubicBezTo>
                  <a:cubicBezTo>
                    <a:pt x="3463" y="3984"/>
                    <a:pt x="2677" y="4802"/>
                    <a:pt x="1888" y="4802"/>
                  </a:cubicBezTo>
                  <a:cubicBezTo>
                    <a:pt x="1804" y="4802"/>
                    <a:pt x="1719" y="4793"/>
                    <a:pt x="1635" y="4773"/>
                  </a:cubicBezTo>
                  <a:cubicBezTo>
                    <a:pt x="735" y="4573"/>
                    <a:pt x="234" y="3406"/>
                    <a:pt x="501" y="2171"/>
                  </a:cubicBezTo>
                  <a:cubicBezTo>
                    <a:pt x="768" y="1037"/>
                    <a:pt x="1569" y="203"/>
                    <a:pt x="2369" y="203"/>
                  </a:cubicBezTo>
                  <a:close/>
                  <a:moveTo>
                    <a:pt x="2325" y="1"/>
                  </a:moveTo>
                  <a:cubicBezTo>
                    <a:pt x="1423" y="1"/>
                    <a:pt x="537" y="878"/>
                    <a:pt x="268" y="2105"/>
                  </a:cubicBezTo>
                  <a:cubicBezTo>
                    <a:pt x="1" y="3472"/>
                    <a:pt x="568" y="4773"/>
                    <a:pt x="1569" y="4973"/>
                  </a:cubicBezTo>
                  <a:cubicBezTo>
                    <a:pt x="1669" y="5007"/>
                    <a:pt x="1736" y="5007"/>
                    <a:pt x="1836" y="5007"/>
                  </a:cubicBezTo>
                  <a:cubicBezTo>
                    <a:pt x="2770" y="5007"/>
                    <a:pt x="3637" y="4140"/>
                    <a:pt x="3904" y="2905"/>
                  </a:cubicBezTo>
                  <a:cubicBezTo>
                    <a:pt x="4204" y="1538"/>
                    <a:pt x="3637" y="237"/>
                    <a:pt x="2636" y="37"/>
                  </a:cubicBezTo>
                  <a:cubicBezTo>
                    <a:pt x="2533" y="12"/>
                    <a:pt x="2429" y="1"/>
                    <a:pt x="23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4652682" y="1250556"/>
              <a:ext cx="117186" cy="140295"/>
            </a:xfrm>
            <a:custGeom>
              <a:avLst/>
              <a:gdLst/>
              <a:ahLst/>
              <a:cxnLst/>
              <a:rect l="l" t="t" r="r" b="b"/>
              <a:pathLst>
                <a:path w="4204" h="5033" extrusionOk="0">
                  <a:moveTo>
                    <a:pt x="2369" y="196"/>
                  </a:moveTo>
                  <a:cubicBezTo>
                    <a:pt x="2436" y="196"/>
                    <a:pt x="2503" y="229"/>
                    <a:pt x="2603" y="229"/>
                  </a:cubicBezTo>
                  <a:cubicBezTo>
                    <a:pt x="3470" y="429"/>
                    <a:pt x="3970" y="1597"/>
                    <a:pt x="3703" y="2831"/>
                  </a:cubicBezTo>
                  <a:cubicBezTo>
                    <a:pt x="3462" y="3976"/>
                    <a:pt x="2677" y="4795"/>
                    <a:pt x="1863" y="4795"/>
                  </a:cubicBezTo>
                  <a:cubicBezTo>
                    <a:pt x="1776" y="4795"/>
                    <a:pt x="1689" y="4785"/>
                    <a:pt x="1602" y="4766"/>
                  </a:cubicBezTo>
                  <a:cubicBezTo>
                    <a:pt x="735" y="4599"/>
                    <a:pt x="234" y="3398"/>
                    <a:pt x="501" y="2164"/>
                  </a:cubicBezTo>
                  <a:cubicBezTo>
                    <a:pt x="635" y="1564"/>
                    <a:pt x="901" y="1063"/>
                    <a:pt x="1335" y="630"/>
                  </a:cubicBezTo>
                  <a:cubicBezTo>
                    <a:pt x="1602" y="363"/>
                    <a:pt x="1969" y="229"/>
                    <a:pt x="2369" y="196"/>
                  </a:cubicBezTo>
                  <a:close/>
                  <a:moveTo>
                    <a:pt x="2333" y="1"/>
                  </a:moveTo>
                  <a:cubicBezTo>
                    <a:pt x="1906" y="1"/>
                    <a:pt x="1499" y="172"/>
                    <a:pt x="1202" y="496"/>
                  </a:cubicBezTo>
                  <a:cubicBezTo>
                    <a:pt x="735" y="930"/>
                    <a:pt x="434" y="1497"/>
                    <a:pt x="301" y="2097"/>
                  </a:cubicBezTo>
                  <a:cubicBezTo>
                    <a:pt x="1" y="3498"/>
                    <a:pt x="568" y="4766"/>
                    <a:pt x="1569" y="4999"/>
                  </a:cubicBezTo>
                  <a:cubicBezTo>
                    <a:pt x="1669" y="4999"/>
                    <a:pt x="1769" y="5033"/>
                    <a:pt x="1869" y="5033"/>
                  </a:cubicBezTo>
                  <a:cubicBezTo>
                    <a:pt x="2769" y="5033"/>
                    <a:pt x="3670" y="4132"/>
                    <a:pt x="3937" y="2898"/>
                  </a:cubicBezTo>
                  <a:cubicBezTo>
                    <a:pt x="4204" y="1530"/>
                    <a:pt x="3637" y="229"/>
                    <a:pt x="2636" y="29"/>
                  </a:cubicBezTo>
                  <a:cubicBezTo>
                    <a:pt x="2535" y="10"/>
                    <a:pt x="2433" y="1"/>
                    <a:pt x="2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755906" y="1325515"/>
              <a:ext cx="22328" cy="11429"/>
            </a:xfrm>
            <a:custGeom>
              <a:avLst/>
              <a:gdLst/>
              <a:ahLst/>
              <a:cxnLst/>
              <a:rect l="l" t="t" r="r" b="b"/>
              <a:pathLst>
                <a:path w="801" h="410" extrusionOk="0">
                  <a:moveTo>
                    <a:pt x="219" y="0"/>
                  </a:moveTo>
                  <a:cubicBezTo>
                    <a:pt x="179" y="0"/>
                    <a:pt x="139" y="3"/>
                    <a:pt x="100" y="9"/>
                  </a:cubicBezTo>
                  <a:cubicBezTo>
                    <a:pt x="34" y="9"/>
                    <a:pt x="0" y="75"/>
                    <a:pt x="34" y="109"/>
                  </a:cubicBezTo>
                  <a:cubicBezTo>
                    <a:pt x="34" y="176"/>
                    <a:pt x="100" y="209"/>
                    <a:pt x="134" y="209"/>
                  </a:cubicBezTo>
                  <a:cubicBezTo>
                    <a:pt x="162" y="203"/>
                    <a:pt x="191" y="200"/>
                    <a:pt x="220" y="200"/>
                  </a:cubicBezTo>
                  <a:cubicBezTo>
                    <a:pt x="357" y="200"/>
                    <a:pt x="490" y="265"/>
                    <a:pt x="601" y="376"/>
                  </a:cubicBezTo>
                  <a:cubicBezTo>
                    <a:pt x="601" y="376"/>
                    <a:pt x="634" y="409"/>
                    <a:pt x="668" y="409"/>
                  </a:cubicBezTo>
                  <a:cubicBezTo>
                    <a:pt x="701" y="409"/>
                    <a:pt x="734" y="409"/>
                    <a:pt x="768" y="376"/>
                  </a:cubicBezTo>
                  <a:cubicBezTo>
                    <a:pt x="801" y="342"/>
                    <a:pt x="801" y="276"/>
                    <a:pt x="768" y="209"/>
                  </a:cubicBezTo>
                  <a:cubicBezTo>
                    <a:pt x="629" y="70"/>
                    <a:pt x="420"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Chess</a:t>
            </a:r>
            <a:endParaRPr dirty="0"/>
          </a:p>
        </p:txBody>
      </p:sp>
      <p:sp>
        <p:nvSpPr>
          <p:cNvPr id="416" name="Google Shape;416;p32"/>
          <p:cNvSpPr txBox="1">
            <a:spLocks noGrp="1"/>
          </p:cNvSpPr>
          <p:nvPr>
            <p:ph type="subTitle" idx="1"/>
          </p:nvPr>
        </p:nvSpPr>
        <p:spPr>
          <a:xfrm>
            <a:off x="1417986" y="2639675"/>
            <a:ext cx="238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Strategy Game</a:t>
            </a:r>
            <a:endParaRPr dirty="0"/>
          </a:p>
        </p:txBody>
      </p:sp>
      <p:sp>
        <p:nvSpPr>
          <p:cNvPr id="417" name="Google Shape;417;p32"/>
          <p:cNvSpPr txBox="1">
            <a:spLocks noGrp="1"/>
          </p:cNvSpPr>
          <p:nvPr>
            <p:ph type="subTitle" idx="2"/>
          </p:nvPr>
        </p:nvSpPr>
        <p:spPr>
          <a:xfrm>
            <a:off x="1417986" y="2991200"/>
            <a:ext cx="3001614" cy="8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Two</a:t>
            </a:r>
            <a:r>
              <a:rPr lang="en" dirty="0"/>
              <a:t> player</a:t>
            </a:r>
          </a:p>
          <a:p>
            <a:pPr marL="0" lvl="0" indent="0" algn="l" rtl="0">
              <a:spcBef>
                <a:spcPts val="0"/>
              </a:spcBef>
              <a:spcAft>
                <a:spcPts val="0"/>
              </a:spcAft>
              <a:buNone/>
            </a:pPr>
            <a:endParaRPr lang="en-US" sz="900" dirty="0"/>
          </a:p>
          <a:p>
            <a:pPr marL="0" lvl="0" indent="0" algn="l" rtl="0">
              <a:spcBef>
                <a:spcPts val="0"/>
              </a:spcBef>
              <a:spcAft>
                <a:spcPts val="0"/>
              </a:spcAft>
              <a:buNone/>
            </a:pPr>
            <a:r>
              <a:rPr lang="en" b="1" dirty="0"/>
              <a:t>8x8</a:t>
            </a:r>
            <a:r>
              <a:rPr lang="en" dirty="0"/>
              <a:t> grid</a:t>
            </a:r>
          </a:p>
          <a:p>
            <a:pPr marL="0" indent="0"/>
            <a:endParaRPr lang="en" sz="900" dirty="0"/>
          </a:p>
          <a:p>
            <a:pPr marL="0" lvl="0" indent="0" algn="l" rtl="0">
              <a:spcBef>
                <a:spcPts val="0"/>
              </a:spcBef>
              <a:spcAft>
                <a:spcPts val="0"/>
              </a:spcAft>
              <a:buNone/>
            </a:pPr>
            <a:r>
              <a:rPr lang="en" b="1" dirty="0"/>
              <a:t>Checkmate</a:t>
            </a:r>
            <a:r>
              <a:rPr lang="en" dirty="0"/>
              <a:t> opponent’s King</a:t>
            </a:r>
          </a:p>
          <a:p>
            <a:pPr marL="0" lvl="0" indent="0" algn="l" rtl="0">
              <a:spcBef>
                <a:spcPts val="0"/>
              </a:spcBef>
              <a:spcAft>
                <a:spcPts val="0"/>
              </a:spcAft>
              <a:buNone/>
            </a:pPr>
            <a:endParaRPr lang="en-US" sz="900" dirty="0"/>
          </a:p>
          <a:p>
            <a:pPr marL="0" lvl="0" indent="0" algn="l" rtl="0">
              <a:spcBef>
                <a:spcPts val="0"/>
              </a:spcBef>
              <a:spcAft>
                <a:spcPts val="0"/>
              </a:spcAft>
              <a:buNone/>
            </a:pPr>
            <a:r>
              <a:rPr lang="en" b="1" dirty="0"/>
              <a:t>121</a:t>
            </a:r>
            <a:r>
              <a:rPr lang="en" dirty="0"/>
              <a:t> million moves (after 3 turns)</a:t>
            </a:r>
          </a:p>
          <a:p>
            <a:pPr marL="0" lvl="0" indent="0" algn="l" rtl="0">
              <a:spcBef>
                <a:spcPts val="0"/>
              </a:spcBef>
              <a:spcAft>
                <a:spcPts val="0"/>
              </a:spcAft>
              <a:buNone/>
            </a:pPr>
            <a:endParaRPr lang="en" dirty="0"/>
          </a:p>
          <a:p>
            <a:pPr marL="0" lvl="0" indent="0" algn="l" rtl="0">
              <a:spcBef>
                <a:spcPts val="0"/>
              </a:spcBef>
              <a:spcAft>
                <a:spcPts val="0"/>
              </a:spcAft>
              <a:buNone/>
            </a:pPr>
            <a:endParaRPr lang="en" dirty="0"/>
          </a:p>
          <a:p>
            <a:pPr marL="0" lvl="0" indent="0" algn="l" rtl="0">
              <a:spcBef>
                <a:spcPts val="0"/>
              </a:spcBef>
              <a:spcAft>
                <a:spcPts val="0"/>
              </a:spcAft>
              <a:buNone/>
            </a:pPr>
            <a:endParaRPr dirty="0"/>
          </a:p>
        </p:txBody>
      </p:sp>
      <p:sp>
        <p:nvSpPr>
          <p:cNvPr id="418" name="Google Shape;418;p32"/>
          <p:cNvSpPr txBox="1">
            <a:spLocks noGrp="1"/>
          </p:cNvSpPr>
          <p:nvPr>
            <p:ph type="subTitle" idx="3"/>
          </p:nvPr>
        </p:nvSpPr>
        <p:spPr>
          <a:xfrm>
            <a:off x="5399486" y="2639675"/>
            <a:ext cx="238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Potential</a:t>
            </a:r>
            <a:endParaRPr dirty="0"/>
          </a:p>
        </p:txBody>
      </p:sp>
      <p:sp>
        <p:nvSpPr>
          <p:cNvPr id="419" name="Google Shape;419;p32"/>
          <p:cNvSpPr txBox="1">
            <a:spLocks noGrp="1"/>
          </p:cNvSpPr>
          <p:nvPr>
            <p:ph type="subTitle" idx="4"/>
          </p:nvPr>
        </p:nvSpPr>
        <p:spPr>
          <a:xfrm>
            <a:off x="5399486" y="2991200"/>
            <a:ext cx="3024514" cy="8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PK" b="1" dirty="0"/>
              <a:t>600–700 million</a:t>
            </a:r>
            <a:r>
              <a:rPr lang="en-US" b="1" dirty="0"/>
              <a:t> </a:t>
            </a:r>
            <a:r>
              <a:rPr lang="en-US" dirty="0"/>
              <a:t>players</a:t>
            </a:r>
          </a:p>
          <a:p>
            <a:pPr marL="0" lvl="0" indent="0" algn="l" rtl="0">
              <a:spcBef>
                <a:spcPts val="0"/>
              </a:spcBef>
              <a:spcAft>
                <a:spcPts val="0"/>
              </a:spcAft>
              <a:buNone/>
            </a:pPr>
            <a:endParaRPr lang="en-US" sz="900" dirty="0"/>
          </a:p>
          <a:p>
            <a:pPr marL="0" lvl="0" indent="0" algn="l" rtl="0">
              <a:spcBef>
                <a:spcPts val="0"/>
              </a:spcBef>
              <a:spcAft>
                <a:spcPts val="0"/>
              </a:spcAft>
              <a:buNone/>
            </a:pPr>
            <a:r>
              <a:rPr lang="en-US" dirty="0"/>
              <a:t>In 2020, </a:t>
            </a:r>
            <a:r>
              <a:rPr lang="en-US" b="1" dirty="0"/>
              <a:t>45</a:t>
            </a:r>
            <a:r>
              <a:rPr lang="en-US" dirty="0"/>
              <a:t> countries participated Online Chess Olympiad for People with Disabilities</a:t>
            </a:r>
            <a:endParaRPr dirty="0"/>
          </a:p>
        </p:txBody>
      </p:sp>
      <p:sp>
        <p:nvSpPr>
          <p:cNvPr id="420" name="Google Shape;420;p32"/>
          <p:cNvSpPr/>
          <p:nvPr/>
        </p:nvSpPr>
        <p:spPr>
          <a:xfrm>
            <a:off x="1531263" y="16404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5500088" y="16404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32"/>
          <p:cNvGrpSpPr/>
          <p:nvPr/>
        </p:nvGrpSpPr>
        <p:grpSpPr>
          <a:xfrm>
            <a:off x="5705341" y="1845386"/>
            <a:ext cx="563571" cy="564180"/>
            <a:chOff x="6086331" y="2905337"/>
            <a:chExt cx="364441" cy="364834"/>
          </a:xfrm>
        </p:grpSpPr>
        <p:sp>
          <p:nvSpPr>
            <p:cNvPr id="423" name="Google Shape;423;p3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32"/>
          <p:cNvGrpSpPr/>
          <p:nvPr/>
        </p:nvGrpSpPr>
        <p:grpSpPr>
          <a:xfrm>
            <a:off x="1711650" y="1919709"/>
            <a:ext cx="613313" cy="415523"/>
            <a:chOff x="4653996" y="2520108"/>
            <a:chExt cx="396607" cy="268704"/>
          </a:xfrm>
        </p:grpSpPr>
        <p:sp>
          <p:nvSpPr>
            <p:cNvPr id="430" name="Google Shape;430;p32"/>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C7F9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58D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15"/>
        <p:cNvGrpSpPr/>
        <p:nvPr/>
      </p:nvGrpSpPr>
      <p:grpSpPr>
        <a:xfrm>
          <a:off x="0" y="0"/>
          <a:ext cx="0" cy="0"/>
          <a:chOff x="0" y="0"/>
          <a:chExt cx="0" cy="0"/>
        </a:xfrm>
      </p:grpSpPr>
      <p:pic>
        <p:nvPicPr>
          <p:cNvPr id="1028" name="Picture 4" descr="Robot Chess | Devpost">
            <a:extLst>
              <a:ext uri="{FF2B5EF4-FFF2-40B4-BE49-F238E27FC236}">
                <a16:creationId xmlns:a16="http://schemas.microsoft.com/office/drawing/2014/main" id="{2FB80E1A-BD9D-4D4E-8F7F-534EF6EDBE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5" y="0"/>
            <a:ext cx="9124950" cy="5143500"/>
          </a:xfrm>
          <a:prstGeom prst="rect">
            <a:avLst/>
          </a:prstGeom>
          <a:noFill/>
          <a:extLst>
            <a:ext uri="{909E8E84-426E-40DD-AFC4-6F175D3DCCD1}">
              <a14:hiddenFill xmlns:a14="http://schemas.microsoft.com/office/drawing/2010/main">
                <a:solidFill>
                  <a:srgbClr val="FFFFFF"/>
                </a:solidFill>
              </a14:hiddenFill>
            </a:ext>
          </a:extLst>
        </p:spPr>
      </p:pic>
      <p:sp>
        <p:nvSpPr>
          <p:cNvPr id="816" name="Google Shape;816;p40"/>
          <p:cNvSpPr txBox="1">
            <a:spLocks noGrp="1"/>
          </p:cNvSpPr>
          <p:nvPr>
            <p:ph type="title"/>
          </p:nvPr>
        </p:nvSpPr>
        <p:spPr>
          <a:xfrm flipH="1">
            <a:off x="5394960" y="407920"/>
            <a:ext cx="3199520" cy="1836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3600" dirty="0"/>
              <a:t>Automation</a:t>
            </a:r>
            <a:br>
              <a:rPr lang="en" dirty="0"/>
            </a:br>
            <a:r>
              <a:rPr lang="en" sz="2000" i="1" dirty="0">
                <a:latin typeface="Poppins Medium" panose="00000600000000000000" pitchFamily="2" charset="0"/>
                <a:cs typeface="Poppins Medium" panose="00000600000000000000" pitchFamily="2" charset="0"/>
              </a:rPr>
              <a:t>Engineered to win…</a:t>
            </a:r>
            <a:endParaRPr sz="2000" i="1" dirty="0">
              <a:latin typeface="Poppins Medium" panose="00000600000000000000" pitchFamily="2" charset="0"/>
              <a:cs typeface="Poppins Medium" panose="00000600000000000000" pitchFamily="2"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2"/>
        <p:cNvGrpSpPr/>
        <p:nvPr/>
      </p:nvGrpSpPr>
      <p:grpSpPr>
        <a:xfrm>
          <a:off x="0" y="0"/>
          <a:ext cx="0" cy="0"/>
          <a:chOff x="0" y="0"/>
          <a:chExt cx="0" cy="0"/>
        </a:xfrm>
      </p:grpSpPr>
      <p:sp>
        <p:nvSpPr>
          <p:cNvPr id="973" name="Google Shape;973;p46"/>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Working</a:t>
            </a:r>
            <a:endParaRPr dirty="0"/>
          </a:p>
        </p:txBody>
      </p:sp>
      <p:cxnSp>
        <p:nvCxnSpPr>
          <p:cNvPr id="974" name="Google Shape;974;p46"/>
          <p:cNvCxnSpPr>
            <a:cxnSpLocks/>
          </p:cNvCxnSpPr>
          <p:nvPr/>
        </p:nvCxnSpPr>
        <p:spPr>
          <a:xfrm>
            <a:off x="644221" y="3020819"/>
            <a:ext cx="7692000" cy="0"/>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975" name="Google Shape;975;p46"/>
          <p:cNvSpPr/>
          <p:nvPr/>
        </p:nvSpPr>
        <p:spPr>
          <a:xfrm>
            <a:off x="826295" y="2533769"/>
            <a:ext cx="974100" cy="97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6"/>
          <p:cNvSpPr/>
          <p:nvPr/>
        </p:nvSpPr>
        <p:spPr>
          <a:xfrm>
            <a:off x="2658258" y="2533769"/>
            <a:ext cx="974100" cy="97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6"/>
          <p:cNvSpPr/>
          <p:nvPr/>
        </p:nvSpPr>
        <p:spPr>
          <a:xfrm>
            <a:off x="4490221" y="2533769"/>
            <a:ext cx="974100" cy="97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6"/>
          <p:cNvSpPr/>
          <p:nvPr/>
        </p:nvSpPr>
        <p:spPr>
          <a:xfrm>
            <a:off x="6322185" y="2533769"/>
            <a:ext cx="974100" cy="97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6"/>
          <p:cNvSpPr txBox="1">
            <a:spLocks noGrp="1"/>
          </p:cNvSpPr>
          <p:nvPr>
            <p:ph type="subTitle" idx="4294967295"/>
          </p:nvPr>
        </p:nvSpPr>
        <p:spPr>
          <a:xfrm>
            <a:off x="2529558" y="4502642"/>
            <a:ext cx="2205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Image Processing</a:t>
            </a:r>
            <a:endParaRPr sz="1400" dirty="0"/>
          </a:p>
        </p:txBody>
      </p:sp>
      <p:sp>
        <p:nvSpPr>
          <p:cNvPr id="980" name="Google Shape;980;p46"/>
          <p:cNvSpPr txBox="1">
            <a:spLocks noGrp="1"/>
          </p:cNvSpPr>
          <p:nvPr>
            <p:ph type="subTitle" idx="4294967295"/>
          </p:nvPr>
        </p:nvSpPr>
        <p:spPr>
          <a:xfrm>
            <a:off x="2559375" y="3538517"/>
            <a:ext cx="2012625"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Poppins Black"/>
                <a:ea typeface="Poppins Black"/>
                <a:cs typeface="Poppins Black"/>
                <a:sym typeface="Poppins Black"/>
              </a:rPr>
              <a:t>Process opponent’s move</a:t>
            </a:r>
            <a:endParaRPr dirty="0">
              <a:latin typeface="Poppins Black"/>
              <a:ea typeface="Poppins Black"/>
              <a:cs typeface="Poppins Black"/>
              <a:sym typeface="Poppins Black"/>
            </a:endParaRPr>
          </a:p>
        </p:txBody>
      </p:sp>
      <p:sp>
        <p:nvSpPr>
          <p:cNvPr id="981" name="Google Shape;981;p46"/>
          <p:cNvSpPr txBox="1">
            <a:spLocks noGrp="1"/>
          </p:cNvSpPr>
          <p:nvPr>
            <p:ph type="subTitle" idx="4294967295"/>
          </p:nvPr>
        </p:nvSpPr>
        <p:spPr>
          <a:xfrm>
            <a:off x="727415" y="1322812"/>
            <a:ext cx="220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Poppins Black"/>
                <a:ea typeface="Poppins Black"/>
                <a:cs typeface="Poppins Black"/>
                <a:sym typeface="Poppins Black"/>
              </a:rPr>
              <a:t>Choose Colour</a:t>
            </a:r>
            <a:endParaRPr dirty="0">
              <a:latin typeface="Poppins Black"/>
              <a:ea typeface="Poppins Black"/>
              <a:cs typeface="Poppins Black"/>
              <a:sym typeface="Poppins Black"/>
            </a:endParaRPr>
          </a:p>
        </p:txBody>
      </p:sp>
      <p:sp>
        <p:nvSpPr>
          <p:cNvPr id="982" name="Google Shape;982;p46"/>
          <p:cNvSpPr txBox="1">
            <a:spLocks noGrp="1"/>
          </p:cNvSpPr>
          <p:nvPr>
            <p:ph type="subTitle" idx="4294967295"/>
          </p:nvPr>
        </p:nvSpPr>
        <p:spPr>
          <a:xfrm>
            <a:off x="727415" y="1674336"/>
            <a:ext cx="2205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White / Black</a:t>
            </a:r>
            <a:endParaRPr sz="1400" dirty="0"/>
          </a:p>
        </p:txBody>
      </p:sp>
      <p:sp>
        <p:nvSpPr>
          <p:cNvPr id="983" name="Google Shape;983;p46"/>
          <p:cNvSpPr txBox="1">
            <a:spLocks noGrp="1"/>
          </p:cNvSpPr>
          <p:nvPr>
            <p:ph type="subTitle" idx="4294967295"/>
          </p:nvPr>
        </p:nvSpPr>
        <p:spPr>
          <a:xfrm>
            <a:off x="6223294" y="3538517"/>
            <a:ext cx="220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Poppins Black"/>
                <a:ea typeface="Poppins Black"/>
                <a:cs typeface="Poppins Black"/>
                <a:sym typeface="Poppins Black"/>
              </a:rPr>
              <a:t>Execute Move</a:t>
            </a:r>
            <a:endParaRPr dirty="0">
              <a:latin typeface="Poppins Black"/>
              <a:ea typeface="Poppins Black"/>
              <a:cs typeface="Poppins Black"/>
              <a:sym typeface="Poppins Black"/>
            </a:endParaRPr>
          </a:p>
        </p:txBody>
      </p:sp>
      <p:sp>
        <p:nvSpPr>
          <p:cNvPr id="984" name="Google Shape;984;p46"/>
          <p:cNvSpPr txBox="1">
            <a:spLocks noGrp="1"/>
          </p:cNvSpPr>
          <p:nvPr>
            <p:ph type="subTitle" idx="4294967295"/>
          </p:nvPr>
        </p:nvSpPr>
        <p:spPr>
          <a:xfrm>
            <a:off x="6223295" y="3890042"/>
            <a:ext cx="2205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Inverse Kinematics</a:t>
            </a:r>
            <a:endParaRPr sz="1400" dirty="0"/>
          </a:p>
        </p:txBody>
      </p:sp>
      <p:sp>
        <p:nvSpPr>
          <p:cNvPr id="985" name="Google Shape;985;p46"/>
          <p:cNvSpPr txBox="1">
            <a:spLocks noGrp="1"/>
          </p:cNvSpPr>
          <p:nvPr>
            <p:ph type="subTitle" idx="4294967295"/>
          </p:nvPr>
        </p:nvSpPr>
        <p:spPr>
          <a:xfrm>
            <a:off x="4391335" y="1322812"/>
            <a:ext cx="220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Poppins Black"/>
                <a:ea typeface="Poppins Black"/>
                <a:cs typeface="Poppins Black"/>
                <a:sym typeface="Poppins Black"/>
              </a:rPr>
              <a:t>Decide own move</a:t>
            </a:r>
            <a:endParaRPr dirty="0">
              <a:latin typeface="Poppins Black"/>
              <a:ea typeface="Poppins Black"/>
              <a:cs typeface="Poppins Black"/>
              <a:sym typeface="Poppins Black"/>
            </a:endParaRPr>
          </a:p>
        </p:txBody>
      </p:sp>
      <p:sp>
        <p:nvSpPr>
          <p:cNvPr id="986" name="Google Shape;986;p46"/>
          <p:cNvSpPr txBox="1">
            <a:spLocks noGrp="1"/>
          </p:cNvSpPr>
          <p:nvPr>
            <p:ph type="subTitle" idx="4294967295"/>
          </p:nvPr>
        </p:nvSpPr>
        <p:spPr>
          <a:xfrm>
            <a:off x="4391335" y="1921850"/>
            <a:ext cx="2205600" cy="36508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Alpha-beta pruning</a:t>
            </a:r>
            <a:endParaRPr sz="1400" dirty="0"/>
          </a:p>
        </p:txBody>
      </p:sp>
      <p:grpSp>
        <p:nvGrpSpPr>
          <p:cNvPr id="987" name="Google Shape;987;p46"/>
          <p:cNvGrpSpPr/>
          <p:nvPr/>
        </p:nvGrpSpPr>
        <p:grpSpPr>
          <a:xfrm>
            <a:off x="2908444" y="2784145"/>
            <a:ext cx="473728" cy="473349"/>
            <a:chOff x="1750184" y="2413530"/>
            <a:chExt cx="359730" cy="359441"/>
          </a:xfrm>
        </p:grpSpPr>
        <p:sp>
          <p:nvSpPr>
            <p:cNvPr id="988" name="Google Shape;988;p46"/>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6"/>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6"/>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6"/>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6"/>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6"/>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6"/>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6"/>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6"/>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 name="Google Shape;997;p46"/>
          <p:cNvGrpSpPr/>
          <p:nvPr/>
        </p:nvGrpSpPr>
        <p:grpSpPr>
          <a:xfrm flipH="1">
            <a:off x="6569440" y="2839870"/>
            <a:ext cx="479589" cy="361451"/>
            <a:chOff x="4870671" y="2017200"/>
            <a:chExt cx="364180" cy="274471"/>
          </a:xfrm>
        </p:grpSpPr>
        <p:sp>
          <p:nvSpPr>
            <p:cNvPr id="998" name="Google Shape;998;p46"/>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6"/>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6"/>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6"/>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6"/>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46"/>
          <p:cNvGrpSpPr/>
          <p:nvPr/>
        </p:nvGrpSpPr>
        <p:grpSpPr>
          <a:xfrm>
            <a:off x="4749632" y="2793180"/>
            <a:ext cx="455278" cy="455278"/>
            <a:chOff x="5873617" y="2309901"/>
            <a:chExt cx="345720" cy="345720"/>
          </a:xfrm>
        </p:grpSpPr>
        <p:sp>
          <p:nvSpPr>
            <p:cNvPr id="1004" name="Google Shape;1004;p46"/>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6"/>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6"/>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6"/>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6"/>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6"/>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6"/>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6"/>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6"/>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6"/>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6"/>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6"/>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6"/>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6"/>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6"/>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6"/>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6"/>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6"/>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46"/>
          <p:cNvGrpSpPr/>
          <p:nvPr/>
        </p:nvGrpSpPr>
        <p:grpSpPr>
          <a:xfrm>
            <a:off x="1052837" y="2743912"/>
            <a:ext cx="521015" cy="553814"/>
            <a:chOff x="4093603" y="4146138"/>
            <a:chExt cx="395638" cy="420544"/>
          </a:xfrm>
        </p:grpSpPr>
        <p:sp>
          <p:nvSpPr>
            <p:cNvPr id="1023" name="Google Shape;1023;p46"/>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6"/>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6"/>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6"/>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6"/>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6"/>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6"/>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6"/>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6"/>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6"/>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6"/>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6"/>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6"/>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6"/>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6"/>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6"/>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6"/>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974;p46">
            <a:extLst>
              <a:ext uri="{FF2B5EF4-FFF2-40B4-BE49-F238E27FC236}">
                <a16:creationId xmlns:a16="http://schemas.microsoft.com/office/drawing/2014/main" id="{06C6BAE2-C233-4F49-A538-42F23B4F3CC0}"/>
              </a:ext>
            </a:extLst>
          </p:cNvPr>
          <p:cNvCxnSpPr>
            <a:cxnSpLocks/>
          </p:cNvCxnSpPr>
          <p:nvPr/>
        </p:nvCxnSpPr>
        <p:spPr>
          <a:xfrm>
            <a:off x="2258137" y="2370579"/>
            <a:ext cx="6078084" cy="0"/>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 name="Straight Connector 2">
            <a:extLst>
              <a:ext uri="{FF2B5EF4-FFF2-40B4-BE49-F238E27FC236}">
                <a16:creationId xmlns:a16="http://schemas.microsoft.com/office/drawing/2014/main" id="{82EC5410-FA53-4CE8-8BEE-B8AFEAF28E07}"/>
              </a:ext>
            </a:extLst>
          </p:cNvPr>
          <p:cNvCxnSpPr/>
          <p:nvPr/>
        </p:nvCxnSpPr>
        <p:spPr>
          <a:xfrm>
            <a:off x="8336221" y="2370579"/>
            <a:ext cx="0" cy="63891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532DEA8-8F96-4872-A265-4E9B31DE9024}"/>
              </a:ext>
            </a:extLst>
          </p:cNvPr>
          <p:cNvCxnSpPr>
            <a:cxnSpLocks/>
          </p:cNvCxnSpPr>
          <p:nvPr/>
        </p:nvCxnSpPr>
        <p:spPr>
          <a:xfrm>
            <a:off x="2258137" y="2377446"/>
            <a:ext cx="0" cy="6502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B7F8CFD-CFDB-4C9A-AE29-EDAA9F95F8EA}"/>
              </a:ext>
            </a:extLst>
          </p:cNvPr>
          <p:cNvCxnSpPr/>
          <p:nvPr/>
        </p:nvCxnSpPr>
        <p:spPr>
          <a:xfrm flipH="1">
            <a:off x="3987618" y="2370579"/>
            <a:ext cx="1097280" cy="0"/>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C8CFAC09-55B4-4FA0-82EB-5D31AD70CF15}"/>
              </a:ext>
            </a:extLst>
          </p:cNvPr>
          <p:cNvSpPr/>
          <p:nvPr/>
        </p:nvSpPr>
        <p:spPr>
          <a:xfrm>
            <a:off x="6195142" y="3600855"/>
            <a:ext cx="1894250" cy="640898"/>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1492275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Kinematics of Robot</a:t>
            </a:r>
            <a:endParaRPr dirty="0"/>
          </a:p>
        </p:txBody>
      </p:sp>
      <p:sp>
        <p:nvSpPr>
          <p:cNvPr id="416" name="Google Shape;416;p32"/>
          <p:cNvSpPr txBox="1">
            <a:spLocks noGrp="1"/>
          </p:cNvSpPr>
          <p:nvPr>
            <p:ph type="subTitle" idx="1"/>
          </p:nvPr>
        </p:nvSpPr>
        <p:spPr>
          <a:xfrm>
            <a:off x="1417985" y="2995275"/>
            <a:ext cx="2899371"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Forward Kinematics</a:t>
            </a:r>
            <a:endParaRPr dirty="0"/>
          </a:p>
        </p:txBody>
      </p:sp>
      <p:sp>
        <p:nvSpPr>
          <p:cNvPr id="417" name="Google Shape;417;p32"/>
          <p:cNvSpPr txBox="1">
            <a:spLocks noGrp="1"/>
          </p:cNvSpPr>
          <p:nvPr>
            <p:ph type="subTitle" idx="2"/>
          </p:nvPr>
        </p:nvSpPr>
        <p:spPr>
          <a:xfrm>
            <a:off x="1417986" y="3346800"/>
            <a:ext cx="2385600" cy="8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from the Sun </a:t>
            </a:r>
            <a:br>
              <a:rPr lang="en"/>
            </a:br>
            <a:r>
              <a:rPr lang="en"/>
              <a:t>and the smallest one</a:t>
            </a:r>
            <a:endParaRPr/>
          </a:p>
        </p:txBody>
      </p:sp>
      <p:sp>
        <p:nvSpPr>
          <p:cNvPr id="418" name="Google Shape;418;p32"/>
          <p:cNvSpPr txBox="1">
            <a:spLocks noGrp="1"/>
          </p:cNvSpPr>
          <p:nvPr>
            <p:ph type="subTitle" idx="3"/>
          </p:nvPr>
        </p:nvSpPr>
        <p:spPr>
          <a:xfrm>
            <a:off x="5399486" y="2995275"/>
            <a:ext cx="3024514"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Inverse Kinematics</a:t>
            </a:r>
          </a:p>
        </p:txBody>
      </p:sp>
      <p:sp>
        <p:nvSpPr>
          <p:cNvPr id="419" name="Google Shape;419;p32"/>
          <p:cNvSpPr txBox="1">
            <a:spLocks noGrp="1"/>
          </p:cNvSpPr>
          <p:nvPr>
            <p:ph type="subTitle" idx="4"/>
          </p:nvPr>
        </p:nvSpPr>
        <p:spPr>
          <a:xfrm>
            <a:off x="5399486" y="3346800"/>
            <a:ext cx="2385600" cy="8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a:t>
            </a:r>
            <a:endParaRPr/>
          </a:p>
        </p:txBody>
      </p:sp>
      <p:sp>
        <p:nvSpPr>
          <p:cNvPr id="420" name="Google Shape;420;p32"/>
          <p:cNvSpPr/>
          <p:nvPr/>
        </p:nvSpPr>
        <p:spPr>
          <a:xfrm>
            <a:off x="1531263"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5500088"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32"/>
          <p:cNvGrpSpPr/>
          <p:nvPr/>
        </p:nvGrpSpPr>
        <p:grpSpPr>
          <a:xfrm>
            <a:off x="5705341" y="2200986"/>
            <a:ext cx="563571" cy="564180"/>
            <a:chOff x="6086331" y="2905337"/>
            <a:chExt cx="364441" cy="364834"/>
          </a:xfrm>
        </p:grpSpPr>
        <p:sp>
          <p:nvSpPr>
            <p:cNvPr id="423" name="Google Shape;423;p3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32"/>
          <p:cNvGrpSpPr/>
          <p:nvPr/>
        </p:nvGrpSpPr>
        <p:grpSpPr>
          <a:xfrm>
            <a:off x="1711650" y="2275309"/>
            <a:ext cx="613313" cy="415523"/>
            <a:chOff x="4653996" y="2520108"/>
            <a:chExt cx="396607" cy="268704"/>
          </a:xfrm>
        </p:grpSpPr>
        <p:sp>
          <p:nvSpPr>
            <p:cNvPr id="430" name="Google Shape;430;p32"/>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C7F9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58D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71701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0"/>
          <p:cNvSpPr/>
          <p:nvPr/>
        </p:nvSpPr>
        <p:spPr>
          <a:xfrm>
            <a:off x="720001" y="4431475"/>
            <a:ext cx="7704150" cy="263168"/>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txBox="1">
            <a:spLocks noGrp="1"/>
          </p:cNvSpPr>
          <p:nvPr>
            <p:ph type="title"/>
          </p:nvPr>
        </p:nvSpPr>
        <p:spPr>
          <a:xfrm>
            <a:off x="2552700" y="2131350"/>
            <a:ext cx="4386756"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a:t>Forward Kinematics</a:t>
            </a:r>
            <a:endParaRPr sz="3000" dirty="0"/>
          </a:p>
        </p:txBody>
      </p:sp>
      <p:sp>
        <p:nvSpPr>
          <p:cNvPr id="296" name="Google Shape;296;p30"/>
          <p:cNvSpPr txBox="1">
            <a:spLocks noGrp="1"/>
          </p:cNvSpPr>
          <p:nvPr>
            <p:ph type="title" idx="2"/>
          </p:nvPr>
        </p:nvSpPr>
        <p:spPr>
          <a:xfrm>
            <a:off x="2552700" y="1383425"/>
            <a:ext cx="923400" cy="6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a:t>
            </a:r>
            <a:endParaRPr sz="4800" dirty="0"/>
          </a:p>
        </p:txBody>
      </p:sp>
      <p:sp>
        <p:nvSpPr>
          <p:cNvPr id="297" name="Google Shape;297;p30"/>
          <p:cNvSpPr txBox="1">
            <a:spLocks noGrp="1"/>
          </p:cNvSpPr>
          <p:nvPr>
            <p:ph type="subTitle" idx="1"/>
          </p:nvPr>
        </p:nvSpPr>
        <p:spPr>
          <a:xfrm>
            <a:off x="2552700" y="2957291"/>
            <a:ext cx="2935800" cy="762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can enter a subtitle here if you need it</a:t>
            </a:r>
            <a:endParaRPr/>
          </a:p>
        </p:txBody>
      </p:sp>
      <p:grpSp>
        <p:nvGrpSpPr>
          <p:cNvPr id="298" name="Google Shape;298;p30"/>
          <p:cNvGrpSpPr/>
          <p:nvPr/>
        </p:nvGrpSpPr>
        <p:grpSpPr>
          <a:xfrm flipH="1">
            <a:off x="1007489" y="540211"/>
            <a:ext cx="1889267" cy="4008760"/>
            <a:chOff x="2319665" y="540000"/>
            <a:chExt cx="1892295" cy="4015184"/>
          </a:xfrm>
        </p:grpSpPr>
        <p:sp>
          <p:nvSpPr>
            <p:cNvPr id="299" name="Google Shape;299;p30"/>
            <p:cNvSpPr/>
            <p:nvPr/>
          </p:nvSpPr>
          <p:spPr>
            <a:xfrm>
              <a:off x="3094252" y="1699525"/>
              <a:ext cx="370096" cy="316186"/>
            </a:xfrm>
            <a:custGeom>
              <a:avLst/>
              <a:gdLst/>
              <a:ahLst/>
              <a:cxnLst/>
              <a:rect l="l" t="t" r="r" b="b"/>
              <a:pathLst>
                <a:path w="13277" h="11343" extrusionOk="0">
                  <a:moveTo>
                    <a:pt x="7606" y="502"/>
                  </a:moveTo>
                  <a:cubicBezTo>
                    <a:pt x="10441" y="502"/>
                    <a:pt x="12776" y="2837"/>
                    <a:pt x="12776" y="5705"/>
                  </a:cubicBezTo>
                  <a:cubicBezTo>
                    <a:pt x="12776" y="8816"/>
                    <a:pt x="10232" y="10876"/>
                    <a:pt x="7574" y="10876"/>
                  </a:cubicBezTo>
                  <a:cubicBezTo>
                    <a:pt x="6298" y="10876"/>
                    <a:pt x="4996" y="10401"/>
                    <a:pt x="3936" y="9341"/>
                  </a:cubicBezTo>
                  <a:cubicBezTo>
                    <a:pt x="667" y="6106"/>
                    <a:pt x="2969" y="502"/>
                    <a:pt x="7606" y="502"/>
                  </a:cubicBezTo>
                  <a:close/>
                  <a:moveTo>
                    <a:pt x="7561" y="1"/>
                  </a:moveTo>
                  <a:cubicBezTo>
                    <a:pt x="6171" y="1"/>
                    <a:pt x="4755" y="517"/>
                    <a:pt x="3603" y="1669"/>
                  </a:cubicBezTo>
                  <a:cubicBezTo>
                    <a:pt x="0" y="5238"/>
                    <a:pt x="2535" y="11343"/>
                    <a:pt x="7606" y="11343"/>
                  </a:cubicBezTo>
                  <a:cubicBezTo>
                    <a:pt x="10708" y="11343"/>
                    <a:pt x="13243" y="8808"/>
                    <a:pt x="13276" y="5705"/>
                  </a:cubicBezTo>
                  <a:cubicBezTo>
                    <a:pt x="13276" y="2272"/>
                    <a:pt x="10477" y="1"/>
                    <a:pt x="7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3094252" y="1597221"/>
              <a:ext cx="370096" cy="316214"/>
            </a:xfrm>
            <a:custGeom>
              <a:avLst/>
              <a:gdLst/>
              <a:ahLst/>
              <a:cxnLst/>
              <a:rect l="l" t="t" r="r" b="b"/>
              <a:pathLst>
                <a:path w="13277" h="11344" extrusionOk="0">
                  <a:moveTo>
                    <a:pt x="7606" y="502"/>
                  </a:moveTo>
                  <a:cubicBezTo>
                    <a:pt x="10441" y="502"/>
                    <a:pt x="12776" y="2804"/>
                    <a:pt x="12776" y="5673"/>
                  </a:cubicBezTo>
                  <a:cubicBezTo>
                    <a:pt x="12776" y="8808"/>
                    <a:pt x="10229" y="10875"/>
                    <a:pt x="7569" y="10875"/>
                  </a:cubicBezTo>
                  <a:cubicBezTo>
                    <a:pt x="6295" y="10875"/>
                    <a:pt x="4995" y="10401"/>
                    <a:pt x="3936" y="9342"/>
                  </a:cubicBezTo>
                  <a:cubicBezTo>
                    <a:pt x="667" y="6073"/>
                    <a:pt x="2969" y="502"/>
                    <a:pt x="7606" y="502"/>
                  </a:cubicBezTo>
                  <a:close/>
                  <a:moveTo>
                    <a:pt x="7566" y="1"/>
                  </a:moveTo>
                  <a:cubicBezTo>
                    <a:pt x="6174" y="1"/>
                    <a:pt x="4756" y="516"/>
                    <a:pt x="3603" y="1670"/>
                  </a:cubicBezTo>
                  <a:cubicBezTo>
                    <a:pt x="0" y="5239"/>
                    <a:pt x="2535" y="11344"/>
                    <a:pt x="7606" y="11344"/>
                  </a:cubicBezTo>
                  <a:cubicBezTo>
                    <a:pt x="10708" y="11344"/>
                    <a:pt x="13243" y="8808"/>
                    <a:pt x="13276" y="5673"/>
                  </a:cubicBezTo>
                  <a:cubicBezTo>
                    <a:pt x="13276" y="2264"/>
                    <a:pt x="10480" y="1"/>
                    <a:pt x="7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3223485" y="990251"/>
              <a:ext cx="219488" cy="188602"/>
            </a:xfrm>
            <a:custGeom>
              <a:avLst/>
              <a:gdLst/>
              <a:ahLst/>
              <a:cxnLst/>
              <a:rect l="l" t="t" r="r" b="b"/>
              <a:pathLst>
                <a:path w="7874" h="6766" extrusionOk="0">
                  <a:moveTo>
                    <a:pt x="4504" y="294"/>
                  </a:moveTo>
                  <a:cubicBezTo>
                    <a:pt x="6205" y="294"/>
                    <a:pt x="7573" y="1695"/>
                    <a:pt x="7573" y="3396"/>
                  </a:cubicBezTo>
                  <a:cubicBezTo>
                    <a:pt x="7573" y="5246"/>
                    <a:pt x="6062" y="6471"/>
                    <a:pt x="4475" y="6471"/>
                  </a:cubicBezTo>
                  <a:cubicBezTo>
                    <a:pt x="3716" y="6471"/>
                    <a:pt x="2939" y="6191"/>
                    <a:pt x="2302" y="5564"/>
                  </a:cubicBezTo>
                  <a:cubicBezTo>
                    <a:pt x="368" y="3630"/>
                    <a:pt x="1735" y="294"/>
                    <a:pt x="4504" y="294"/>
                  </a:cubicBezTo>
                  <a:close/>
                  <a:moveTo>
                    <a:pt x="4460" y="0"/>
                  </a:moveTo>
                  <a:cubicBezTo>
                    <a:pt x="3633" y="0"/>
                    <a:pt x="2790" y="307"/>
                    <a:pt x="2102" y="995"/>
                  </a:cubicBezTo>
                  <a:cubicBezTo>
                    <a:pt x="1" y="3129"/>
                    <a:pt x="1502" y="6732"/>
                    <a:pt x="4504" y="6765"/>
                  </a:cubicBezTo>
                  <a:cubicBezTo>
                    <a:pt x="6339" y="6732"/>
                    <a:pt x="7873" y="5231"/>
                    <a:pt x="7873" y="3396"/>
                  </a:cubicBezTo>
                  <a:cubicBezTo>
                    <a:pt x="7873" y="1361"/>
                    <a:pt x="6202" y="0"/>
                    <a:pt x="4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3204892" y="963686"/>
              <a:ext cx="219460" cy="188184"/>
            </a:xfrm>
            <a:custGeom>
              <a:avLst/>
              <a:gdLst/>
              <a:ahLst/>
              <a:cxnLst/>
              <a:rect l="l" t="t" r="r" b="b"/>
              <a:pathLst>
                <a:path w="7873" h="6751" extrusionOk="0">
                  <a:moveTo>
                    <a:pt x="4504" y="280"/>
                  </a:moveTo>
                  <a:cubicBezTo>
                    <a:pt x="6205" y="280"/>
                    <a:pt x="7573" y="1681"/>
                    <a:pt x="7573" y="3382"/>
                  </a:cubicBezTo>
                  <a:cubicBezTo>
                    <a:pt x="7573" y="5232"/>
                    <a:pt x="6062" y="6456"/>
                    <a:pt x="4475" y="6456"/>
                  </a:cubicBezTo>
                  <a:cubicBezTo>
                    <a:pt x="3716" y="6456"/>
                    <a:pt x="2939" y="6176"/>
                    <a:pt x="2302" y="5550"/>
                  </a:cubicBezTo>
                  <a:cubicBezTo>
                    <a:pt x="368" y="3615"/>
                    <a:pt x="1735" y="280"/>
                    <a:pt x="4504" y="280"/>
                  </a:cubicBezTo>
                  <a:close/>
                  <a:moveTo>
                    <a:pt x="4459" y="1"/>
                  </a:moveTo>
                  <a:cubicBezTo>
                    <a:pt x="3632" y="1"/>
                    <a:pt x="2789" y="304"/>
                    <a:pt x="2102" y="980"/>
                  </a:cubicBezTo>
                  <a:cubicBezTo>
                    <a:pt x="1" y="3115"/>
                    <a:pt x="1502" y="6751"/>
                    <a:pt x="4504" y="6751"/>
                  </a:cubicBezTo>
                  <a:cubicBezTo>
                    <a:pt x="6372" y="6751"/>
                    <a:pt x="7873" y="5217"/>
                    <a:pt x="7873" y="3382"/>
                  </a:cubicBezTo>
                  <a:cubicBezTo>
                    <a:pt x="7873" y="1346"/>
                    <a:pt x="6201" y="1"/>
                    <a:pt x="4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2377312" y="727187"/>
              <a:ext cx="752263" cy="659941"/>
            </a:xfrm>
            <a:custGeom>
              <a:avLst/>
              <a:gdLst/>
              <a:ahLst/>
              <a:cxnLst/>
              <a:rect l="l" t="t" r="r" b="b"/>
              <a:pathLst>
                <a:path w="26987" h="23675" extrusionOk="0">
                  <a:moveTo>
                    <a:pt x="2252" y="1"/>
                  </a:moveTo>
                  <a:cubicBezTo>
                    <a:pt x="1533" y="1"/>
                    <a:pt x="366" y="210"/>
                    <a:pt x="1" y="491"/>
                  </a:cubicBezTo>
                  <a:cubicBezTo>
                    <a:pt x="835" y="4594"/>
                    <a:pt x="8073" y="13867"/>
                    <a:pt x="9774" y="15335"/>
                  </a:cubicBezTo>
                  <a:cubicBezTo>
                    <a:pt x="13711" y="18704"/>
                    <a:pt x="24819" y="23674"/>
                    <a:pt x="24819" y="23674"/>
                  </a:cubicBezTo>
                  <a:lnTo>
                    <a:pt x="26987" y="16703"/>
                  </a:lnTo>
                  <a:cubicBezTo>
                    <a:pt x="26987" y="16703"/>
                    <a:pt x="13944" y="12867"/>
                    <a:pt x="13010" y="11265"/>
                  </a:cubicBezTo>
                  <a:cubicBezTo>
                    <a:pt x="11776" y="9131"/>
                    <a:pt x="4404" y="2326"/>
                    <a:pt x="2603" y="24"/>
                  </a:cubicBezTo>
                  <a:cubicBezTo>
                    <a:pt x="2507" y="8"/>
                    <a:pt x="2388"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2319665" y="644144"/>
              <a:ext cx="139514" cy="121842"/>
            </a:xfrm>
            <a:custGeom>
              <a:avLst/>
              <a:gdLst/>
              <a:ahLst/>
              <a:cxnLst/>
              <a:rect l="l" t="t" r="r" b="b"/>
              <a:pathLst>
                <a:path w="5005" h="4371" extrusionOk="0">
                  <a:moveTo>
                    <a:pt x="3903" y="1"/>
                  </a:moveTo>
                  <a:lnTo>
                    <a:pt x="1" y="234"/>
                  </a:lnTo>
                  <a:cubicBezTo>
                    <a:pt x="568" y="1736"/>
                    <a:pt x="1368" y="3103"/>
                    <a:pt x="2369" y="4371"/>
                  </a:cubicBezTo>
                  <a:lnTo>
                    <a:pt x="5004" y="3503"/>
                  </a:lnTo>
                  <a:lnTo>
                    <a:pt x="39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2319665" y="540000"/>
              <a:ext cx="108824" cy="110692"/>
            </a:xfrm>
            <a:custGeom>
              <a:avLst/>
              <a:gdLst/>
              <a:ahLst/>
              <a:cxnLst/>
              <a:rect l="l" t="t" r="r" b="b"/>
              <a:pathLst>
                <a:path w="3904" h="3971" extrusionOk="0">
                  <a:moveTo>
                    <a:pt x="2169" y="1"/>
                  </a:moveTo>
                  <a:lnTo>
                    <a:pt x="234" y="768"/>
                  </a:lnTo>
                  <a:lnTo>
                    <a:pt x="1" y="3970"/>
                  </a:lnTo>
                  <a:lnTo>
                    <a:pt x="3903" y="3704"/>
                  </a:lnTo>
                  <a:lnTo>
                    <a:pt x="21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2935248" y="1184630"/>
              <a:ext cx="612776" cy="632177"/>
            </a:xfrm>
            <a:custGeom>
              <a:avLst/>
              <a:gdLst/>
              <a:ahLst/>
              <a:cxnLst/>
              <a:rect l="l" t="t" r="r" b="b"/>
              <a:pathLst>
                <a:path w="21983" h="22679" extrusionOk="0">
                  <a:moveTo>
                    <a:pt x="11925" y="1"/>
                  </a:moveTo>
                  <a:cubicBezTo>
                    <a:pt x="10583" y="1"/>
                    <a:pt x="9240" y="43"/>
                    <a:pt x="7906" y="126"/>
                  </a:cubicBezTo>
                  <a:cubicBezTo>
                    <a:pt x="6738" y="226"/>
                    <a:pt x="5604" y="426"/>
                    <a:pt x="4670" y="593"/>
                  </a:cubicBezTo>
                  <a:cubicBezTo>
                    <a:pt x="3269" y="860"/>
                    <a:pt x="2135" y="1927"/>
                    <a:pt x="1768" y="3295"/>
                  </a:cubicBezTo>
                  <a:cubicBezTo>
                    <a:pt x="767" y="7164"/>
                    <a:pt x="200" y="11134"/>
                    <a:pt x="100" y="15137"/>
                  </a:cubicBezTo>
                  <a:cubicBezTo>
                    <a:pt x="0" y="19106"/>
                    <a:pt x="3136" y="22442"/>
                    <a:pt x="7139" y="22542"/>
                  </a:cubicBezTo>
                  <a:lnTo>
                    <a:pt x="12576" y="22675"/>
                  </a:lnTo>
                  <a:cubicBezTo>
                    <a:pt x="12642" y="22677"/>
                    <a:pt x="12707" y="22678"/>
                    <a:pt x="12773" y="22678"/>
                  </a:cubicBezTo>
                  <a:cubicBezTo>
                    <a:pt x="16224" y="22678"/>
                    <a:pt x="19155" y="20108"/>
                    <a:pt x="19547" y="16671"/>
                  </a:cubicBezTo>
                  <a:cubicBezTo>
                    <a:pt x="19914" y="13736"/>
                    <a:pt x="20515" y="9566"/>
                    <a:pt x="21749" y="3261"/>
                  </a:cubicBezTo>
                  <a:cubicBezTo>
                    <a:pt x="21982" y="1961"/>
                    <a:pt x="21115" y="693"/>
                    <a:pt x="19781" y="526"/>
                  </a:cubicBezTo>
                  <a:cubicBezTo>
                    <a:pt x="18680" y="359"/>
                    <a:pt x="17279" y="193"/>
                    <a:pt x="15945" y="126"/>
                  </a:cubicBezTo>
                  <a:cubicBezTo>
                    <a:pt x="14611" y="43"/>
                    <a:pt x="13268" y="1"/>
                    <a:pt x="11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3093304" y="978906"/>
              <a:ext cx="286416" cy="282708"/>
            </a:xfrm>
            <a:custGeom>
              <a:avLst/>
              <a:gdLst/>
              <a:ahLst/>
              <a:cxnLst/>
              <a:rect l="l" t="t" r="r" b="b"/>
              <a:pathLst>
                <a:path w="10275" h="10142" extrusionOk="0">
                  <a:moveTo>
                    <a:pt x="9408" y="1"/>
                  </a:moveTo>
                  <a:lnTo>
                    <a:pt x="4637" y="1268"/>
                  </a:lnTo>
                  <a:cubicBezTo>
                    <a:pt x="5071" y="3270"/>
                    <a:pt x="5138" y="6839"/>
                    <a:pt x="2236" y="7506"/>
                  </a:cubicBezTo>
                  <a:cubicBezTo>
                    <a:pt x="2236" y="7506"/>
                    <a:pt x="1" y="10141"/>
                    <a:pt x="4371" y="10141"/>
                  </a:cubicBezTo>
                  <a:cubicBezTo>
                    <a:pt x="9174" y="10141"/>
                    <a:pt x="10275" y="7506"/>
                    <a:pt x="10275" y="7506"/>
                  </a:cubicBezTo>
                  <a:cubicBezTo>
                    <a:pt x="8507" y="5771"/>
                    <a:pt x="8840" y="2569"/>
                    <a:pt x="9408"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3218857" y="977986"/>
              <a:ext cx="135779" cy="154372"/>
            </a:xfrm>
            <a:custGeom>
              <a:avLst/>
              <a:gdLst/>
              <a:ahLst/>
              <a:cxnLst/>
              <a:rect l="l" t="t" r="r" b="b"/>
              <a:pathLst>
                <a:path w="4871" h="5538" extrusionOk="0">
                  <a:moveTo>
                    <a:pt x="4870" y="0"/>
                  </a:moveTo>
                  <a:lnTo>
                    <a:pt x="133" y="1301"/>
                  </a:lnTo>
                  <a:cubicBezTo>
                    <a:pt x="400" y="2469"/>
                    <a:pt x="534" y="4170"/>
                    <a:pt x="0" y="5537"/>
                  </a:cubicBezTo>
                  <a:cubicBezTo>
                    <a:pt x="434" y="5437"/>
                    <a:pt x="867" y="5304"/>
                    <a:pt x="1301" y="5104"/>
                  </a:cubicBezTo>
                  <a:cubicBezTo>
                    <a:pt x="2935" y="4337"/>
                    <a:pt x="3769" y="3136"/>
                    <a:pt x="4637" y="1368"/>
                  </a:cubicBezTo>
                  <a:cubicBezTo>
                    <a:pt x="4703" y="901"/>
                    <a:pt x="4803" y="434"/>
                    <a:pt x="48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3305328" y="933357"/>
              <a:ext cx="126246" cy="102329"/>
            </a:xfrm>
            <a:custGeom>
              <a:avLst/>
              <a:gdLst/>
              <a:ahLst/>
              <a:cxnLst/>
              <a:rect l="l" t="t" r="r" b="b"/>
              <a:pathLst>
                <a:path w="4529" h="3671" extrusionOk="0">
                  <a:moveTo>
                    <a:pt x="1749" y="0"/>
                  </a:moveTo>
                  <a:cubicBezTo>
                    <a:pt x="1577" y="0"/>
                    <a:pt x="1404" y="31"/>
                    <a:pt x="1234" y="100"/>
                  </a:cubicBezTo>
                  <a:cubicBezTo>
                    <a:pt x="267" y="534"/>
                    <a:pt x="0" y="1835"/>
                    <a:pt x="801" y="2602"/>
                  </a:cubicBezTo>
                  <a:cubicBezTo>
                    <a:pt x="1368" y="3236"/>
                    <a:pt x="2202" y="3636"/>
                    <a:pt x="3069" y="3669"/>
                  </a:cubicBezTo>
                  <a:cubicBezTo>
                    <a:pt x="3085" y="3670"/>
                    <a:pt x="3102" y="3670"/>
                    <a:pt x="3118" y="3670"/>
                  </a:cubicBezTo>
                  <a:cubicBezTo>
                    <a:pt x="4213" y="3670"/>
                    <a:pt x="4529" y="2555"/>
                    <a:pt x="3970" y="1601"/>
                  </a:cubicBezTo>
                  <a:cubicBezTo>
                    <a:pt x="3577" y="872"/>
                    <a:pt x="2665" y="0"/>
                    <a:pt x="1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3119814" y="722169"/>
              <a:ext cx="326221" cy="381107"/>
            </a:xfrm>
            <a:custGeom>
              <a:avLst/>
              <a:gdLst/>
              <a:ahLst/>
              <a:cxnLst/>
              <a:rect l="l" t="t" r="r" b="b"/>
              <a:pathLst>
                <a:path w="11703" h="13672" extrusionOk="0">
                  <a:moveTo>
                    <a:pt x="6268" y="1"/>
                  </a:moveTo>
                  <a:cubicBezTo>
                    <a:pt x="6002" y="1"/>
                    <a:pt x="5730" y="23"/>
                    <a:pt x="5454" y="71"/>
                  </a:cubicBezTo>
                  <a:cubicBezTo>
                    <a:pt x="1785" y="671"/>
                    <a:pt x="84" y="5641"/>
                    <a:pt x="51" y="8877"/>
                  </a:cubicBezTo>
                  <a:cubicBezTo>
                    <a:pt x="0" y="11568"/>
                    <a:pt x="2149" y="13671"/>
                    <a:pt x="4583" y="13671"/>
                  </a:cubicBezTo>
                  <a:cubicBezTo>
                    <a:pt x="5377" y="13671"/>
                    <a:pt x="6201" y="13447"/>
                    <a:pt x="6989" y="12947"/>
                  </a:cubicBezTo>
                  <a:cubicBezTo>
                    <a:pt x="9124" y="11579"/>
                    <a:pt x="9591" y="9544"/>
                    <a:pt x="10658" y="6175"/>
                  </a:cubicBezTo>
                  <a:cubicBezTo>
                    <a:pt x="11703" y="3102"/>
                    <a:pt x="9379" y="1"/>
                    <a:pt x="6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30"/>
            <p:cNvGrpSpPr/>
            <p:nvPr/>
          </p:nvGrpSpPr>
          <p:grpSpPr>
            <a:xfrm>
              <a:off x="3194661" y="748986"/>
              <a:ext cx="212047" cy="132546"/>
              <a:chOff x="3194661" y="748986"/>
              <a:chExt cx="212047" cy="132546"/>
            </a:xfrm>
          </p:grpSpPr>
          <p:sp>
            <p:nvSpPr>
              <p:cNvPr id="312" name="Google Shape;312;p30"/>
              <p:cNvSpPr/>
              <p:nvPr/>
            </p:nvSpPr>
            <p:spPr>
              <a:xfrm>
                <a:off x="3194661" y="748986"/>
                <a:ext cx="183222" cy="123235"/>
              </a:xfrm>
              <a:custGeom>
                <a:avLst/>
                <a:gdLst/>
                <a:ahLst/>
                <a:cxnLst/>
                <a:rect l="l" t="t" r="r" b="b"/>
                <a:pathLst>
                  <a:path w="6573" h="4421" extrusionOk="0">
                    <a:moveTo>
                      <a:pt x="2794" y="0"/>
                    </a:moveTo>
                    <a:cubicBezTo>
                      <a:pt x="2774" y="0"/>
                      <a:pt x="2754" y="3"/>
                      <a:pt x="2736" y="9"/>
                    </a:cubicBezTo>
                    <a:cubicBezTo>
                      <a:pt x="2636" y="9"/>
                      <a:pt x="2536" y="76"/>
                      <a:pt x="2469" y="176"/>
                    </a:cubicBezTo>
                    <a:cubicBezTo>
                      <a:pt x="2420" y="127"/>
                      <a:pt x="2336" y="96"/>
                      <a:pt x="2255" y="96"/>
                    </a:cubicBezTo>
                    <a:cubicBezTo>
                      <a:pt x="2225" y="96"/>
                      <a:pt x="2196" y="100"/>
                      <a:pt x="2169" y="109"/>
                    </a:cubicBezTo>
                    <a:cubicBezTo>
                      <a:pt x="2069" y="143"/>
                      <a:pt x="1969" y="209"/>
                      <a:pt x="1902" y="310"/>
                    </a:cubicBezTo>
                    <a:cubicBezTo>
                      <a:pt x="1863" y="270"/>
                      <a:pt x="1801" y="254"/>
                      <a:pt x="1736" y="254"/>
                    </a:cubicBezTo>
                    <a:cubicBezTo>
                      <a:pt x="1691" y="254"/>
                      <a:pt x="1643" y="262"/>
                      <a:pt x="1602" y="276"/>
                    </a:cubicBezTo>
                    <a:cubicBezTo>
                      <a:pt x="1502" y="343"/>
                      <a:pt x="1402" y="443"/>
                      <a:pt x="1402" y="543"/>
                    </a:cubicBezTo>
                    <a:cubicBezTo>
                      <a:pt x="1346" y="529"/>
                      <a:pt x="1297" y="521"/>
                      <a:pt x="1251" y="521"/>
                    </a:cubicBezTo>
                    <a:cubicBezTo>
                      <a:pt x="1185" y="521"/>
                      <a:pt x="1127" y="537"/>
                      <a:pt x="1068" y="576"/>
                    </a:cubicBezTo>
                    <a:cubicBezTo>
                      <a:pt x="968" y="643"/>
                      <a:pt x="901" y="743"/>
                      <a:pt x="901" y="843"/>
                    </a:cubicBezTo>
                    <a:cubicBezTo>
                      <a:pt x="801" y="843"/>
                      <a:pt x="668" y="843"/>
                      <a:pt x="601" y="943"/>
                    </a:cubicBezTo>
                    <a:cubicBezTo>
                      <a:pt x="501" y="1010"/>
                      <a:pt x="434" y="1143"/>
                      <a:pt x="468" y="1277"/>
                    </a:cubicBezTo>
                    <a:cubicBezTo>
                      <a:pt x="301" y="1277"/>
                      <a:pt x="201" y="1344"/>
                      <a:pt x="134" y="1477"/>
                    </a:cubicBezTo>
                    <a:cubicBezTo>
                      <a:pt x="67" y="1610"/>
                      <a:pt x="67" y="1777"/>
                      <a:pt x="168" y="1911"/>
                    </a:cubicBezTo>
                    <a:cubicBezTo>
                      <a:pt x="67" y="1977"/>
                      <a:pt x="1" y="2144"/>
                      <a:pt x="34" y="2278"/>
                    </a:cubicBezTo>
                    <a:cubicBezTo>
                      <a:pt x="34" y="2411"/>
                      <a:pt x="134" y="2544"/>
                      <a:pt x="268" y="2578"/>
                    </a:cubicBezTo>
                    <a:cubicBezTo>
                      <a:pt x="234" y="2711"/>
                      <a:pt x="268" y="2845"/>
                      <a:pt x="368" y="2978"/>
                    </a:cubicBezTo>
                    <a:cubicBezTo>
                      <a:pt x="431" y="3042"/>
                      <a:pt x="508" y="3065"/>
                      <a:pt x="590" y="3065"/>
                    </a:cubicBezTo>
                    <a:cubicBezTo>
                      <a:pt x="637" y="3065"/>
                      <a:pt x="686" y="3057"/>
                      <a:pt x="735" y="3045"/>
                    </a:cubicBezTo>
                    <a:cubicBezTo>
                      <a:pt x="781" y="3207"/>
                      <a:pt x="924" y="3305"/>
                      <a:pt x="1074" y="3305"/>
                    </a:cubicBezTo>
                    <a:cubicBezTo>
                      <a:pt x="1140" y="3305"/>
                      <a:pt x="1207" y="3286"/>
                      <a:pt x="1268" y="3245"/>
                    </a:cubicBezTo>
                    <a:cubicBezTo>
                      <a:pt x="1302" y="3312"/>
                      <a:pt x="1368" y="3412"/>
                      <a:pt x="1468" y="3445"/>
                    </a:cubicBezTo>
                    <a:cubicBezTo>
                      <a:pt x="1569" y="3445"/>
                      <a:pt x="1702" y="3445"/>
                      <a:pt x="1769" y="3378"/>
                    </a:cubicBezTo>
                    <a:cubicBezTo>
                      <a:pt x="1802" y="3478"/>
                      <a:pt x="1902" y="3545"/>
                      <a:pt x="2002" y="3579"/>
                    </a:cubicBezTo>
                    <a:cubicBezTo>
                      <a:pt x="2102" y="3579"/>
                      <a:pt x="2202" y="3579"/>
                      <a:pt x="2269" y="3512"/>
                    </a:cubicBezTo>
                    <a:cubicBezTo>
                      <a:pt x="2336" y="3612"/>
                      <a:pt x="2402" y="3679"/>
                      <a:pt x="2503" y="3712"/>
                    </a:cubicBezTo>
                    <a:cubicBezTo>
                      <a:pt x="2529" y="3721"/>
                      <a:pt x="2556" y="3725"/>
                      <a:pt x="2583" y="3725"/>
                    </a:cubicBezTo>
                    <a:cubicBezTo>
                      <a:pt x="2656" y="3725"/>
                      <a:pt x="2729" y="3694"/>
                      <a:pt x="2803" y="3645"/>
                    </a:cubicBezTo>
                    <a:cubicBezTo>
                      <a:pt x="2836" y="3745"/>
                      <a:pt x="2903" y="3812"/>
                      <a:pt x="3003" y="3845"/>
                    </a:cubicBezTo>
                    <a:cubicBezTo>
                      <a:pt x="3030" y="3854"/>
                      <a:pt x="3057" y="3858"/>
                      <a:pt x="3083" y="3858"/>
                    </a:cubicBezTo>
                    <a:cubicBezTo>
                      <a:pt x="3157" y="3858"/>
                      <a:pt x="3230" y="3827"/>
                      <a:pt x="3303" y="3779"/>
                    </a:cubicBezTo>
                    <a:cubicBezTo>
                      <a:pt x="3336" y="3879"/>
                      <a:pt x="3437" y="3945"/>
                      <a:pt x="3537" y="3979"/>
                    </a:cubicBezTo>
                    <a:cubicBezTo>
                      <a:pt x="3556" y="3989"/>
                      <a:pt x="3581" y="3993"/>
                      <a:pt x="3609" y="3993"/>
                    </a:cubicBezTo>
                    <a:cubicBezTo>
                      <a:pt x="3676" y="3993"/>
                      <a:pt x="3756" y="3969"/>
                      <a:pt x="3803" y="3945"/>
                    </a:cubicBezTo>
                    <a:cubicBezTo>
                      <a:pt x="3837" y="4012"/>
                      <a:pt x="3937" y="4079"/>
                      <a:pt x="4037" y="4112"/>
                    </a:cubicBezTo>
                    <a:cubicBezTo>
                      <a:pt x="4078" y="4126"/>
                      <a:pt x="4120" y="4134"/>
                      <a:pt x="4159" y="4134"/>
                    </a:cubicBezTo>
                    <a:cubicBezTo>
                      <a:pt x="4214" y="4134"/>
                      <a:pt x="4265" y="4118"/>
                      <a:pt x="4304" y="4079"/>
                    </a:cubicBezTo>
                    <a:cubicBezTo>
                      <a:pt x="4368" y="4208"/>
                      <a:pt x="4489" y="4282"/>
                      <a:pt x="4620" y="4282"/>
                    </a:cubicBezTo>
                    <a:cubicBezTo>
                      <a:pt x="4692" y="4282"/>
                      <a:pt x="4767" y="4260"/>
                      <a:pt x="4838" y="4212"/>
                    </a:cubicBezTo>
                    <a:cubicBezTo>
                      <a:pt x="4871" y="4312"/>
                      <a:pt x="4938" y="4379"/>
                      <a:pt x="5038" y="4412"/>
                    </a:cubicBezTo>
                    <a:lnTo>
                      <a:pt x="5071" y="4412"/>
                    </a:lnTo>
                    <a:cubicBezTo>
                      <a:pt x="5094" y="4418"/>
                      <a:pt x="5117" y="4421"/>
                      <a:pt x="5140" y="4421"/>
                    </a:cubicBezTo>
                    <a:cubicBezTo>
                      <a:pt x="5249" y="4421"/>
                      <a:pt x="5355" y="4356"/>
                      <a:pt x="5438" y="4246"/>
                    </a:cubicBezTo>
                    <a:cubicBezTo>
                      <a:pt x="5513" y="4321"/>
                      <a:pt x="5607" y="4358"/>
                      <a:pt x="5705" y="4358"/>
                    </a:cubicBezTo>
                    <a:cubicBezTo>
                      <a:pt x="5738" y="4358"/>
                      <a:pt x="5772" y="4354"/>
                      <a:pt x="5805" y="4346"/>
                    </a:cubicBezTo>
                    <a:cubicBezTo>
                      <a:pt x="5938" y="4279"/>
                      <a:pt x="6005" y="4146"/>
                      <a:pt x="6038" y="4012"/>
                    </a:cubicBezTo>
                    <a:cubicBezTo>
                      <a:pt x="6172" y="4012"/>
                      <a:pt x="6305" y="3945"/>
                      <a:pt x="6372" y="3812"/>
                    </a:cubicBezTo>
                    <a:cubicBezTo>
                      <a:pt x="6472" y="3679"/>
                      <a:pt x="6472" y="3545"/>
                      <a:pt x="6372" y="3412"/>
                    </a:cubicBezTo>
                    <a:cubicBezTo>
                      <a:pt x="6505" y="3312"/>
                      <a:pt x="6572" y="3178"/>
                      <a:pt x="6572" y="3045"/>
                    </a:cubicBezTo>
                    <a:cubicBezTo>
                      <a:pt x="6539" y="2911"/>
                      <a:pt x="6472" y="2778"/>
                      <a:pt x="6372" y="2745"/>
                    </a:cubicBezTo>
                    <a:cubicBezTo>
                      <a:pt x="6439" y="2645"/>
                      <a:pt x="6439" y="2511"/>
                      <a:pt x="6405" y="2411"/>
                    </a:cubicBezTo>
                    <a:cubicBezTo>
                      <a:pt x="6372" y="2278"/>
                      <a:pt x="6272" y="2211"/>
                      <a:pt x="6172" y="2178"/>
                    </a:cubicBezTo>
                    <a:cubicBezTo>
                      <a:pt x="6205" y="2077"/>
                      <a:pt x="6205" y="1944"/>
                      <a:pt x="6172" y="1844"/>
                    </a:cubicBezTo>
                    <a:cubicBezTo>
                      <a:pt x="6105" y="1744"/>
                      <a:pt x="6005" y="1677"/>
                      <a:pt x="5905" y="1677"/>
                    </a:cubicBezTo>
                    <a:cubicBezTo>
                      <a:pt x="5938" y="1577"/>
                      <a:pt x="5905" y="1444"/>
                      <a:pt x="5838" y="1344"/>
                    </a:cubicBezTo>
                    <a:cubicBezTo>
                      <a:pt x="5772" y="1277"/>
                      <a:pt x="5671" y="1210"/>
                      <a:pt x="5538" y="1210"/>
                    </a:cubicBezTo>
                    <a:cubicBezTo>
                      <a:pt x="5571" y="1110"/>
                      <a:pt x="5505" y="977"/>
                      <a:pt x="5438" y="910"/>
                    </a:cubicBezTo>
                    <a:cubicBezTo>
                      <a:pt x="5365" y="861"/>
                      <a:pt x="5291" y="830"/>
                      <a:pt x="5218" y="830"/>
                    </a:cubicBezTo>
                    <a:cubicBezTo>
                      <a:pt x="5191" y="830"/>
                      <a:pt x="5165" y="834"/>
                      <a:pt x="5138" y="843"/>
                    </a:cubicBezTo>
                    <a:cubicBezTo>
                      <a:pt x="5138" y="710"/>
                      <a:pt x="5071" y="610"/>
                      <a:pt x="4971" y="543"/>
                    </a:cubicBezTo>
                    <a:cubicBezTo>
                      <a:pt x="4912" y="504"/>
                      <a:pt x="4854" y="488"/>
                      <a:pt x="4795" y="488"/>
                    </a:cubicBezTo>
                    <a:cubicBezTo>
                      <a:pt x="4754" y="488"/>
                      <a:pt x="4712" y="496"/>
                      <a:pt x="4671" y="510"/>
                    </a:cubicBezTo>
                    <a:cubicBezTo>
                      <a:pt x="4637" y="410"/>
                      <a:pt x="4571" y="310"/>
                      <a:pt x="4471" y="276"/>
                    </a:cubicBezTo>
                    <a:cubicBezTo>
                      <a:pt x="4432" y="251"/>
                      <a:pt x="4389" y="240"/>
                      <a:pt x="4345" y="240"/>
                    </a:cubicBezTo>
                    <a:cubicBezTo>
                      <a:pt x="4273" y="240"/>
                      <a:pt x="4199" y="268"/>
                      <a:pt x="4137" y="310"/>
                    </a:cubicBezTo>
                    <a:cubicBezTo>
                      <a:pt x="4104" y="176"/>
                      <a:pt x="4004" y="109"/>
                      <a:pt x="3904" y="76"/>
                    </a:cubicBezTo>
                    <a:cubicBezTo>
                      <a:pt x="3879" y="68"/>
                      <a:pt x="3851" y="63"/>
                      <a:pt x="3824" y="63"/>
                    </a:cubicBezTo>
                    <a:cubicBezTo>
                      <a:pt x="3741" y="63"/>
                      <a:pt x="3653" y="101"/>
                      <a:pt x="3603" y="176"/>
                    </a:cubicBezTo>
                    <a:cubicBezTo>
                      <a:pt x="3537" y="76"/>
                      <a:pt x="3437" y="9"/>
                      <a:pt x="3336" y="9"/>
                    </a:cubicBezTo>
                    <a:cubicBezTo>
                      <a:pt x="3312" y="3"/>
                      <a:pt x="3289" y="0"/>
                      <a:pt x="3266" y="0"/>
                    </a:cubicBezTo>
                    <a:cubicBezTo>
                      <a:pt x="3167" y="0"/>
                      <a:pt x="3091" y="55"/>
                      <a:pt x="3036" y="109"/>
                    </a:cubicBezTo>
                    <a:cubicBezTo>
                      <a:pt x="2982" y="55"/>
                      <a:pt x="2883" y="0"/>
                      <a:pt x="2794" y="0"/>
                    </a:cubicBezTo>
                    <a:close/>
                  </a:path>
                </a:pathLst>
              </a:custGeom>
              <a:solidFill>
                <a:srgbClr val="96F3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3245813" y="761307"/>
                <a:ext cx="160894" cy="120225"/>
              </a:xfrm>
              <a:custGeom>
                <a:avLst/>
                <a:gdLst/>
                <a:ahLst/>
                <a:cxnLst/>
                <a:rect l="l" t="t" r="r" b="b"/>
                <a:pathLst>
                  <a:path w="5772" h="4313" extrusionOk="0">
                    <a:moveTo>
                      <a:pt x="2502" y="1"/>
                    </a:moveTo>
                    <a:cubicBezTo>
                      <a:pt x="2402" y="34"/>
                      <a:pt x="2302" y="101"/>
                      <a:pt x="2269" y="201"/>
                    </a:cubicBezTo>
                    <a:cubicBezTo>
                      <a:pt x="2220" y="152"/>
                      <a:pt x="2135" y="121"/>
                      <a:pt x="2067" y="121"/>
                    </a:cubicBezTo>
                    <a:cubicBezTo>
                      <a:pt x="2042" y="121"/>
                      <a:pt x="2020" y="125"/>
                      <a:pt x="2002" y="134"/>
                    </a:cubicBezTo>
                    <a:cubicBezTo>
                      <a:pt x="1868" y="168"/>
                      <a:pt x="1802" y="234"/>
                      <a:pt x="1768" y="368"/>
                    </a:cubicBezTo>
                    <a:cubicBezTo>
                      <a:pt x="1718" y="335"/>
                      <a:pt x="1668" y="318"/>
                      <a:pt x="1622" y="318"/>
                    </a:cubicBezTo>
                    <a:cubicBezTo>
                      <a:pt x="1577" y="318"/>
                      <a:pt x="1535" y="335"/>
                      <a:pt x="1501" y="368"/>
                    </a:cubicBezTo>
                    <a:cubicBezTo>
                      <a:pt x="1401" y="401"/>
                      <a:pt x="1301" y="501"/>
                      <a:pt x="1301" y="601"/>
                    </a:cubicBezTo>
                    <a:cubicBezTo>
                      <a:pt x="1260" y="588"/>
                      <a:pt x="1218" y="579"/>
                      <a:pt x="1177" y="579"/>
                    </a:cubicBezTo>
                    <a:cubicBezTo>
                      <a:pt x="1118" y="579"/>
                      <a:pt x="1060" y="596"/>
                      <a:pt x="1001" y="635"/>
                    </a:cubicBezTo>
                    <a:cubicBezTo>
                      <a:pt x="934" y="735"/>
                      <a:pt x="868" y="835"/>
                      <a:pt x="834" y="935"/>
                    </a:cubicBezTo>
                    <a:cubicBezTo>
                      <a:pt x="809" y="927"/>
                      <a:pt x="784" y="922"/>
                      <a:pt x="760" y="922"/>
                    </a:cubicBezTo>
                    <a:cubicBezTo>
                      <a:pt x="686" y="922"/>
                      <a:pt x="617" y="960"/>
                      <a:pt x="567" y="1035"/>
                    </a:cubicBezTo>
                    <a:cubicBezTo>
                      <a:pt x="501" y="1102"/>
                      <a:pt x="434" y="1235"/>
                      <a:pt x="434" y="1369"/>
                    </a:cubicBezTo>
                    <a:cubicBezTo>
                      <a:pt x="301" y="1369"/>
                      <a:pt x="201" y="1469"/>
                      <a:pt x="167" y="1569"/>
                    </a:cubicBezTo>
                    <a:cubicBezTo>
                      <a:pt x="100" y="1702"/>
                      <a:pt x="100" y="1869"/>
                      <a:pt x="167" y="2002"/>
                    </a:cubicBezTo>
                    <a:cubicBezTo>
                      <a:pt x="67" y="2102"/>
                      <a:pt x="0" y="2236"/>
                      <a:pt x="0" y="2369"/>
                    </a:cubicBezTo>
                    <a:cubicBezTo>
                      <a:pt x="34" y="2503"/>
                      <a:pt x="100" y="2603"/>
                      <a:pt x="234" y="2670"/>
                    </a:cubicBezTo>
                    <a:cubicBezTo>
                      <a:pt x="167" y="2803"/>
                      <a:pt x="201" y="2936"/>
                      <a:pt x="301" y="3036"/>
                    </a:cubicBezTo>
                    <a:cubicBezTo>
                      <a:pt x="344" y="3101"/>
                      <a:pt x="415" y="3138"/>
                      <a:pt x="486" y="3138"/>
                    </a:cubicBezTo>
                    <a:cubicBezTo>
                      <a:pt x="526" y="3138"/>
                      <a:pt x="565" y="3127"/>
                      <a:pt x="601" y="3103"/>
                    </a:cubicBezTo>
                    <a:cubicBezTo>
                      <a:pt x="634" y="3203"/>
                      <a:pt x="701" y="3303"/>
                      <a:pt x="834" y="3337"/>
                    </a:cubicBezTo>
                    <a:cubicBezTo>
                      <a:pt x="852" y="3346"/>
                      <a:pt x="872" y="3350"/>
                      <a:pt x="894" y="3350"/>
                    </a:cubicBezTo>
                    <a:cubicBezTo>
                      <a:pt x="952" y="3350"/>
                      <a:pt x="1019" y="3319"/>
                      <a:pt x="1068" y="3270"/>
                    </a:cubicBezTo>
                    <a:cubicBezTo>
                      <a:pt x="1101" y="3370"/>
                      <a:pt x="1168" y="3437"/>
                      <a:pt x="1268" y="3470"/>
                    </a:cubicBezTo>
                    <a:cubicBezTo>
                      <a:pt x="1286" y="3479"/>
                      <a:pt x="1306" y="3483"/>
                      <a:pt x="1327" y="3483"/>
                    </a:cubicBezTo>
                    <a:cubicBezTo>
                      <a:pt x="1386" y="3483"/>
                      <a:pt x="1453" y="3452"/>
                      <a:pt x="1501" y="3403"/>
                    </a:cubicBezTo>
                    <a:cubicBezTo>
                      <a:pt x="1535" y="3503"/>
                      <a:pt x="1602" y="3570"/>
                      <a:pt x="1702" y="3570"/>
                    </a:cubicBezTo>
                    <a:cubicBezTo>
                      <a:pt x="1731" y="3580"/>
                      <a:pt x="1757" y="3584"/>
                      <a:pt x="1783" y="3584"/>
                    </a:cubicBezTo>
                    <a:cubicBezTo>
                      <a:pt x="1844" y="3584"/>
                      <a:pt x="1898" y="3560"/>
                      <a:pt x="1968" y="3537"/>
                    </a:cubicBezTo>
                    <a:cubicBezTo>
                      <a:pt x="1968" y="3604"/>
                      <a:pt x="2035" y="3670"/>
                      <a:pt x="2135" y="3704"/>
                    </a:cubicBezTo>
                    <a:cubicBezTo>
                      <a:pt x="2162" y="3713"/>
                      <a:pt x="2189" y="3717"/>
                      <a:pt x="2215" y="3717"/>
                    </a:cubicBezTo>
                    <a:cubicBezTo>
                      <a:pt x="2287" y="3717"/>
                      <a:pt x="2353" y="3686"/>
                      <a:pt x="2402" y="3637"/>
                    </a:cubicBezTo>
                    <a:cubicBezTo>
                      <a:pt x="2435" y="3737"/>
                      <a:pt x="2502" y="3804"/>
                      <a:pt x="2569" y="3837"/>
                    </a:cubicBezTo>
                    <a:cubicBezTo>
                      <a:pt x="2669" y="3837"/>
                      <a:pt x="2769" y="3837"/>
                      <a:pt x="2836" y="3770"/>
                    </a:cubicBezTo>
                    <a:cubicBezTo>
                      <a:pt x="2869" y="3870"/>
                      <a:pt x="2936" y="3937"/>
                      <a:pt x="3036" y="3937"/>
                    </a:cubicBezTo>
                    <a:cubicBezTo>
                      <a:pt x="3054" y="3946"/>
                      <a:pt x="3074" y="3950"/>
                      <a:pt x="3095" y="3950"/>
                    </a:cubicBezTo>
                    <a:cubicBezTo>
                      <a:pt x="3154" y="3950"/>
                      <a:pt x="3221" y="3919"/>
                      <a:pt x="3269" y="3870"/>
                    </a:cubicBezTo>
                    <a:cubicBezTo>
                      <a:pt x="3303" y="3970"/>
                      <a:pt x="3369" y="4037"/>
                      <a:pt x="3470" y="4071"/>
                    </a:cubicBezTo>
                    <a:cubicBezTo>
                      <a:pt x="3496" y="4079"/>
                      <a:pt x="3521" y="4084"/>
                      <a:pt x="3544" y="4084"/>
                    </a:cubicBezTo>
                    <a:cubicBezTo>
                      <a:pt x="3608" y="4084"/>
                      <a:pt x="3663" y="4053"/>
                      <a:pt x="3736" y="4004"/>
                    </a:cubicBezTo>
                    <a:cubicBezTo>
                      <a:pt x="3736" y="4104"/>
                      <a:pt x="3803" y="4171"/>
                      <a:pt x="3903" y="4204"/>
                    </a:cubicBezTo>
                    <a:cubicBezTo>
                      <a:pt x="3964" y="4155"/>
                      <a:pt x="4035" y="4133"/>
                      <a:pt x="4101" y="4133"/>
                    </a:cubicBezTo>
                    <a:cubicBezTo>
                      <a:pt x="4214" y="4133"/>
                      <a:pt x="4316" y="4198"/>
                      <a:pt x="4337" y="4304"/>
                    </a:cubicBezTo>
                    <a:cubicBezTo>
                      <a:pt x="4360" y="4310"/>
                      <a:pt x="4384" y="4313"/>
                      <a:pt x="4407" y="4313"/>
                    </a:cubicBezTo>
                    <a:cubicBezTo>
                      <a:pt x="4515" y="4313"/>
                      <a:pt x="4615" y="4253"/>
                      <a:pt x="4670" y="4171"/>
                    </a:cubicBezTo>
                    <a:cubicBezTo>
                      <a:pt x="4725" y="4226"/>
                      <a:pt x="4791" y="4250"/>
                      <a:pt x="4855" y="4250"/>
                    </a:cubicBezTo>
                    <a:cubicBezTo>
                      <a:pt x="4907" y="4250"/>
                      <a:pt x="4959" y="4234"/>
                      <a:pt x="5004" y="4204"/>
                    </a:cubicBezTo>
                    <a:cubicBezTo>
                      <a:pt x="5104" y="4137"/>
                      <a:pt x="5204" y="4037"/>
                      <a:pt x="5204" y="3870"/>
                    </a:cubicBezTo>
                    <a:cubicBezTo>
                      <a:pt x="5222" y="3875"/>
                      <a:pt x="5240" y="3877"/>
                      <a:pt x="5258" y="3877"/>
                    </a:cubicBezTo>
                    <a:cubicBezTo>
                      <a:pt x="5372" y="3877"/>
                      <a:pt x="5480" y="3790"/>
                      <a:pt x="5538" y="3704"/>
                    </a:cubicBezTo>
                    <a:cubicBezTo>
                      <a:pt x="5638" y="3570"/>
                      <a:pt x="5638" y="3403"/>
                      <a:pt x="5571" y="3237"/>
                    </a:cubicBezTo>
                    <a:cubicBezTo>
                      <a:pt x="5671" y="3170"/>
                      <a:pt x="5771" y="3036"/>
                      <a:pt x="5738" y="2870"/>
                    </a:cubicBezTo>
                    <a:cubicBezTo>
                      <a:pt x="5738" y="2770"/>
                      <a:pt x="5704" y="2636"/>
                      <a:pt x="5604" y="2569"/>
                    </a:cubicBezTo>
                    <a:cubicBezTo>
                      <a:pt x="5638" y="2469"/>
                      <a:pt x="5671" y="2369"/>
                      <a:pt x="5638" y="2236"/>
                    </a:cubicBezTo>
                    <a:cubicBezTo>
                      <a:pt x="5604" y="2136"/>
                      <a:pt x="5538" y="2069"/>
                      <a:pt x="5438" y="2036"/>
                    </a:cubicBezTo>
                    <a:cubicBezTo>
                      <a:pt x="5471" y="1936"/>
                      <a:pt x="5471" y="1836"/>
                      <a:pt x="5438" y="1702"/>
                    </a:cubicBezTo>
                    <a:cubicBezTo>
                      <a:pt x="5404" y="1635"/>
                      <a:pt x="5304" y="1569"/>
                      <a:pt x="5204" y="1535"/>
                    </a:cubicBezTo>
                    <a:cubicBezTo>
                      <a:pt x="5237" y="1435"/>
                      <a:pt x="5204" y="1335"/>
                      <a:pt x="5171" y="1235"/>
                    </a:cubicBezTo>
                    <a:cubicBezTo>
                      <a:pt x="5104" y="1135"/>
                      <a:pt x="5004" y="1102"/>
                      <a:pt x="4904" y="1102"/>
                    </a:cubicBezTo>
                    <a:cubicBezTo>
                      <a:pt x="4937" y="1002"/>
                      <a:pt x="4904" y="902"/>
                      <a:pt x="4837" y="802"/>
                    </a:cubicBezTo>
                    <a:cubicBezTo>
                      <a:pt x="4788" y="753"/>
                      <a:pt x="4704" y="722"/>
                      <a:pt x="4636" y="722"/>
                    </a:cubicBezTo>
                    <a:cubicBezTo>
                      <a:pt x="4611" y="722"/>
                      <a:pt x="4588" y="726"/>
                      <a:pt x="4570" y="735"/>
                    </a:cubicBezTo>
                    <a:cubicBezTo>
                      <a:pt x="4570" y="635"/>
                      <a:pt x="4504" y="535"/>
                      <a:pt x="4437" y="468"/>
                    </a:cubicBezTo>
                    <a:cubicBezTo>
                      <a:pt x="4387" y="435"/>
                      <a:pt x="4337" y="418"/>
                      <a:pt x="4291" y="418"/>
                    </a:cubicBezTo>
                    <a:cubicBezTo>
                      <a:pt x="4245" y="418"/>
                      <a:pt x="4203" y="435"/>
                      <a:pt x="4170" y="468"/>
                    </a:cubicBezTo>
                    <a:cubicBezTo>
                      <a:pt x="4137" y="368"/>
                      <a:pt x="4070" y="268"/>
                      <a:pt x="4003" y="234"/>
                    </a:cubicBezTo>
                    <a:cubicBezTo>
                      <a:pt x="3965" y="209"/>
                      <a:pt x="3927" y="198"/>
                      <a:pt x="3889" y="198"/>
                    </a:cubicBezTo>
                    <a:cubicBezTo>
                      <a:pt x="3827" y="198"/>
                      <a:pt x="3765" y="227"/>
                      <a:pt x="3703" y="268"/>
                    </a:cubicBezTo>
                    <a:cubicBezTo>
                      <a:pt x="3670" y="168"/>
                      <a:pt x="3603" y="68"/>
                      <a:pt x="3503" y="68"/>
                    </a:cubicBezTo>
                    <a:cubicBezTo>
                      <a:pt x="3476" y="59"/>
                      <a:pt x="3449" y="55"/>
                      <a:pt x="3423" y="55"/>
                    </a:cubicBezTo>
                    <a:cubicBezTo>
                      <a:pt x="3352" y="55"/>
                      <a:pt x="3285" y="86"/>
                      <a:pt x="3236" y="134"/>
                    </a:cubicBezTo>
                    <a:cubicBezTo>
                      <a:pt x="3203" y="68"/>
                      <a:pt x="3103" y="1"/>
                      <a:pt x="3003" y="1"/>
                    </a:cubicBezTo>
                    <a:cubicBezTo>
                      <a:pt x="2902" y="1"/>
                      <a:pt x="2802" y="34"/>
                      <a:pt x="2736" y="134"/>
                    </a:cubicBezTo>
                    <a:cubicBezTo>
                      <a:pt x="2702" y="34"/>
                      <a:pt x="2602"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 name="Google Shape;314;p30"/>
            <p:cNvSpPr/>
            <p:nvPr/>
          </p:nvSpPr>
          <p:spPr>
            <a:xfrm>
              <a:off x="3386224" y="1157451"/>
              <a:ext cx="747607" cy="274541"/>
            </a:xfrm>
            <a:custGeom>
              <a:avLst/>
              <a:gdLst/>
              <a:ahLst/>
              <a:cxnLst/>
              <a:rect l="l" t="t" r="r" b="b"/>
              <a:pathLst>
                <a:path w="26820" h="9849" extrusionOk="0">
                  <a:moveTo>
                    <a:pt x="24585" y="0"/>
                  </a:moveTo>
                  <a:cubicBezTo>
                    <a:pt x="22183" y="1735"/>
                    <a:pt x="17279" y="3469"/>
                    <a:pt x="15078" y="4503"/>
                  </a:cubicBezTo>
                  <a:cubicBezTo>
                    <a:pt x="14950" y="4562"/>
                    <a:pt x="14765" y="4588"/>
                    <a:pt x="14530" y="4588"/>
                  </a:cubicBezTo>
                  <a:cubicBezTo>
                    <a:pt x="12617" y="4588"/>
                    <a:pt x="7461" y="2797"/>
                    <a:pt x="4370" y="1668"/>
                  </a:cubicBezTo>
                  <a:cubicBezTo>
                    <a:pt x="4071" y="1556"/>
                    <a:pt x="3761" y="1502"/>
                    <a:pt x="3456" y="1502"/>
                  </a:cubicBezTo>
                  <a:cubicBezTo>
                    <a:pt x="2399" y="1502"/>
                    <a:pt x="1389" y="2142"/>
                    <a:pt x="1001" y="3202"/>
                  </a:cubicBezTo>
                  <a:lnTo>
                    <a:pt x="567" y="4203"/>
                  </a:lnTo>
                  <a:cubicBezTo>
                    <a:pt x="0" y="5704"/>
                    <a:pt x="834" y="7372"/>
                    <a:pt x="2369" y="7772"/>
                  </a:cubicBezTo>
                  <a:cubicBezTo>
                    <a:pt x="5573" y="8619"/>
                    <a:pt x="10749" y="9848"/>
                    <a:pt x="14224" y="9848"/>
                  </a:cubicBezTo>
                  <a:cubicBezTo>
                    <a:pt x="14584" y="9848"/>
                    <a:pt x="14925" y="9835"/>
                    <a:pt x="15245" y="9807"/>
                  </a:cubicBezTo>
                  <a:cubicBezTo>
                    <a:pt x="17446" y="9607"/>
                    <a:pt x="24818" y="5004"/>
                    <a:pt x="26819" y="1268"/>
                  </a:cubicBezTo>
                  <a:cubicBezTo>
                    <a:pt x="26553" y="801"/>
                    <a:pt x="25152" y="100"/>
                    <a:pt x="2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4030603" y="1101643"/>
              <a:ext cx="165550" cy="111611"/>
            </a:xfrm>
            <a:custGeom>
              <a:avLst/>
              <a:gdLst/>
              <a:ahLst/>
              <a:cxnLst/>
              <a:rect l="l" t="t" r="r" b="b"/>
              <a:pathLst>
                <a:path w="5939" h="4004" extrusionOk="0">
                  <a:moveTo>
                    <a:pt x="2036" y="1"/>
                  </a:moveTo>
                  <a:cubicBezTo>
                    <a:pt x="2036" y="1"/>
                    <a:pt x="1" y="2136"/>
                    <a:pt x="1335" y="4004"/>
                  </a:cubicBezTo>
                  <a:lnTo>
                    <a:pt x="3537" y="3537"/>
                  </a:lnTo>
                  <a:lnTo>
                    <a:pt x="5938" y="1202"/>
                  </a:lnTo>
                  <a:lnTo>
                    <a:pt x="2036" y="1"/>
                  </a:ln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4087331" y="1020748"/>
              <a:ext cx="124629" cy="114399"/>
            </a:xfrm>
            <a:custGeom>
              <a:avLst/>
              <a:gdLst/>
              <a:ahLst/>
              <a:cxnLst/>
              <a:rect l="l" t="t" r="r" b="b"/>
              <a:pathLst>
                <a:path w="4471" h="4104" extrusionOk="0">
                  <a:moveTo>
                    <a:pt x="901" y="1"/>
                  </a:moveTo>
                  <a:lnTo>
                    <a:pt x="1" y="2903"/>
                  </a:lnTo>
                  <a:lnTo>
                    <a:pt x="3903" y="4104"/>
                  </a:lnTo>
                  <a:lnTo>
                    <a:pt x="4470" y="901"/>
                  </a:lnTo>
                  <a:lnTo>
                    <a:pt x="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3250469" y="905453"/>
              <a:ext cx="96726" cy="40948"/>
            </a:xfrm>
            <a:custGeom>
              <a:avLst/>
              <a:gdLst/>
              <a:ahLst/>
              <a:cxnLst/>
              <a:rect l="l" t="t" r="r" b="b"/>
              <a:pathLst>
                <a:path w="3470" h="1469" extrusionOk="0">
                  <a:moveTo>
                    <a:pt x="801" y="0"/>
                  </a:moveTo>
                  <a:lnTo>
                    <a:pt x="0" y="1134"/>
                  </a:lnTo>
                  <a:lnTo>
                    <a:pt x="2469" y="1468"/>
                  </a:lnTo>
                  <a:lnTo>
                    <a:pt x="3469" y="734"/>
                  </a:lnTo>
                  <a:lnTo>
                    <a:pt x="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3157475" y="870106"/>
              <a:ext cx="52098" cy="52098"/>
            </a:xfrm>
            <a:custGeom>
              <a:avLst/>
              <a:gdLst/>
              <a:ahLst/>
              <a:cxnLst/>
              <a:rect l="l" t="t" r="r" b="b"/>
              <a:pathLst>
                <a:path w="1869" h="1869" extrusionOk="0">
                  <a:moveTo>
                    <a:pt x="0" y="1"/>
                  </a:moveTo>
                  <a:lnTo>
                    <a:pt x="67" y="935"/>
                  </a:lnTo>
                  <a:lnTo>
                    <a:pt x="1702" y="1869"/>
                  </a:lnTo>
                  <a:lnTo>
                    <a:pt x="1868" y="56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3150952" y="968285"/>
              <a:ext cx="127417" cy="43206"/>
            </a:xfrm>
            <a:custGeom>
              <a:avLst/>
              <a:gdLst/>
              <a:ahLst/>
              <a:cxnLst/>
              <a:rect l="l" t="t" r="r" b="b"/>
              <a:pathLst>
                <a:path w="4571" h="1550" extrusionOk="0">
                  <a:moveTo>
                    <a:pt x="143" y="1"/>
                  </a:moveTo>
                  <a:cubicBezTo>
                    <a:pt x="98" y="1"/>
                    <a:pt x="58" y="24"/>
                    <a:pt x="34" y="48"/>
                  </a:cubicBezTo>
                  <a:cubicBezTo>
                    <a:pt x="1" y="115"/>
                    <a:pt x="34" y="181"/>
                    <a:pt x="68" y="215"/>
                  </a:cubicBezTo>
                  <a:cubicBezTo>
                    <a:pt x="1435" y="982"/>
                    <a:pt x="2903" y="1449"/>
                    <a:pt x="4471" y="1549"/>
                  </a:cubicBezTo>
                  <a:cubicBezTo>
                    <a:pt x="4538" y="1549"/>
                    <a:pt x="4571" y="1482"/>
                    <a:pt x="4571" y="1416"/>
                  </a:cubicBezTo>
                  <a:cubicBezTo>
                    <a:pt x="4571" y="1349"/>
                    <a:pt x="4538" y="1282"/>
                    <a:pt x="4471" y="1282"/>
                  </a:cubicBezTo>
                  <a:cubicBezTo>
                    <a:pt x="2970" y="1182"/>
                    <a:pt x="1535" y="748"/>
                    <a:pt x="201" y="15"/>
                  </a:cubicBezTo>
                  <a:cubicBezTo>
                    <a:pt x="182" y="5"/>
                    <a:pt x="16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3797226" y="1280746"/>
              <a:ext cx="26983" cy="152894"/>
            </a:xfrm>
            <a:custGeom>
              <a:avLst/>
              <a:gdLst/>
              <a:ahLst/>
              <a:cxnLst/>
              <a:rect l="l" t="t" r="r" b="b"/>
              <a:pathLst>
                <a:path w="968" h="5485" extrusionOk="0">
                  <a:moveTo>
                    <a:pt x="138" y="1"/>
                  </a:moveTo>
                  <a:cubicBezTo>
                    <a:pt x="123" y="1"/>
                    <a:pt x="109" y="5"/>
                    <a:pt x="100" y="14"/>
                  </a:cubicBezTo>
                  <a:cubicBezTo>
                    <a:pt x="34" y="47"/>
                    <a:pt x="0" y="114"/>
                    <a:pt x="34" y="180"/>
                  </a:cubicBezTo>
                  <a:cubicBezTo>
                    <a:pt x="300" y="914"/>
                    <a:pt x="867" y="3416"/>
                    <a:pt x="467" y="5351"/>
                  </a:cubicBezTo>
                  <a:cubicBezTo>
                    <a:pt x="467" y="5384"/>
                    <a:pt x="501" y="5451"/>
                    <a:pt x="567" y="5484"/>
                  </a:cubicBezTo>
                  <a:lnTo>
                    <a:pt x="601" y="5484"/>
                  </a:lnTo>
                  <a:cubicBezTo>
                    <a:pt x="634" y="5484"/>
                    <a:pt x="701" y="5451"/>
                    <a:pt x="701" y="5384"/>
                  </a:cubicBezTo>
                  <a:cubicBezTo>
                    <a:pt x="968" y="3616"/>
                    <a:pt x="801" y="1782"/>
                    <a:pt x="234" y="80"/>
                  </a:cubicBezTo>
                  <a:cubicBezTo>
                    <a:pt x="234" y="31"/>
                    <a:pt x="180"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3444791" y="1195892"/>
              <a:ext cx="79081" cy="198693"/>
            </a:xfrm>
            <a:custGeom>
              <a:avLst/>
              <a:gdLst/>
              <a:ahLst/>
              <a:cxnLst/>
              <a:rect l="l" t="t" r="r" b="b"/>
              <a:pathLst>
                <a:path w="2837" h="7128" extrusionOk="0">
                  <a:moveTo>
                    <a:pt x="1521" y="0"/>
                  </a:moveTo>
                  <a:cubicBezTo>
                    <a:pt x="1486" y="0"/>
                    <a:pt x="1455" y="16"/>
                    <a:pt x="1435" y="55"/>
                  </a:cubicBezTo>
                  <a:cubicBezTo>
                    <a:pt x="268" y="1590"/>
                    <a:pt x="1" y="3658"/>
                    <a:pt x="768" y="5459"/>
                  </a:cubicBezTo>
                  <a:cubicBezTo>
                    <a:pt x="1202" y="6427"/>
                    <a:pt x="1936" y="7060"/>
                    <a:pt x="2703" y="7127"/>
                  </a:cubicBezTo>
                  <a:cubicBezTo>
                    <a:pt x="2736" y="7127"/>
                    <a:pt x="2803" y="7060"/>
                    <a:pt x="2836" y="7027"/>
                  </a:cubicBezTo>
                  <a:cubicBezTo>
                    <a:pt x="2836" y="6960"/>
                    <a:pt x="2769" y="6894"/>
                    <a:pt x="2703" y="6894"/>
                  </a:cubicBezTo>
                  <a:cubicBezTo>
                    <a:pt x="2036" y="6827"/>
                    <a:pt x="1402" y="6260"/>
                    <a:pt x="1002" y="5393"/>
                  </a:cubicBezTo>
                  <a:cubicBezTo>
                    <a:pt x="268" y="3658"/>
                    <a:pt x="501" y="1690"/>
                    <a:pt x="1602" y="189"/>
                  </a:cubicBezTo>
                  <a:cubicBezTo>
                    <a:pt x="1669" y="122"/>
                    <a:pt x="1635" y="55"/>
                    <a:pt x="1602" y="22"/>
                  </a:cubicBezTo>
                  <a:cubicBezTo>
                    <a:pt x="1574" y="8"/>
                    <a:pt x="1547" y="0"/>
                    <a:pt x="1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2965912" y="1188086"/>
              <a:ext cx="162762" cy="155347"/>
            </a:xfrm>
            <a:custGeom>
              <a:avLst/>
              <a:gdLst/>
              <a:ahLst/>
              <a:cxnLst/>
              <a:rect l="l" t="t" r="r" b="b"/>
              <a:pathLst>
                <a:path w="5839" h="5573" extrusionOk="0">
                  <a:moveTo>
                    <a:pt x="5615" y="1"/>
                  </a:moveTo>
                  <a:cubicBezTo>
                    <a:pt x="2754" y="1"/>
                    <a:pt x="430" y="3128"/>
                    <a:pt x="1" y="5439"/>
                  </a:cubicBezTo>
                  <a:cubicBezTo>
                    <a:pt x="1" y="5506"/>
                    <a:pt x="34" y="5539"/>
                    <a:pt x="101" y="5573"/>
                  </a:cubicBezTo>
                  <a:lnTo>
                    <a:pt x="134" y="5573"/>
                  </a:lnTo>
                  <a:cubicBezTo>
                    <a:pt x="168" y="5573"/>
                    <a:pt x="234" y="5539"/>
                    <a:pt x="234" y="5472"/>
                  </a:cubicBezTo>
                  <a:cubicBezTo>
                    <a:pt x="663" y="3261"/>
                    <a:pt x="2888" y="234"/>
                    <a:pt x="5616" y="234"/>
                  </a:cubicBezTo>
                  <a:cubicBezTo>
                    <a:pt x="5646" y="234"/>
                    <a:pt x="5675" y="235"/>
                    <a:pt x="5705" y="235"/>
                  </a:cubicBezTo>
                  <a:cubicBezTo>
                    <a:pt x="5772" y="235"/>
                    <a:pt x="5838" y="202"/>
                    <a:pt x="5838" y="135"/>
                  </a:cubicBezTo>
                  <a:cubicBezTo>
                    <a:pt x="5838" y="69"/>
                    <a:pt x="5772" y="2"/>
                    <a:pt x="5705" y="2"/>
                  </a:cubicBezTo>
                  <a:cubicBezTo>
                    <a:pt x="5675" y="1"/>
                    <a:pt x="5645"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4052012" y="1163946"/>
              <a:ext cx="80921" cy="40001"/>
            </a:xfrm>
            <a:custGeom>
              <a:avLst/>
              <a:gdLst/>
              <a:ahLst/>
              <a:cxnLst/>
              <a:rect l="l" t="t" r="r" b="b"/>
              <a:pathLst>
                <a:path w="2903" h="1435" extrusionOk="0">
                  <a:moveTo>
                    <a:pt x="133" y="1"/>
                  </a:moveTo>
                  <a:cubicBezTo>
                    <a:pt x="33" y="34"/>
                    <a:pt x="0" y="101"/>
                    <a:pt x="33" y="167"/>
                  </a:cubicBezTo>
                  <a:cubicBezTo>
                    <a:pt x="167" y="968"/>
                    <a:pt x="1334" y="1168"/>
                    <a:pt x="2302" y="1335"/>
                  </a:cubicBezTo>
                  <a:lnTo>
                    <a:pt x="2735" y="1435"/>
                  </a:lnTo>
                  <a:lnTo>
                    <a:pt x="2769" y="1435"/>
                  </a:lnTo>
                  <a:cubicBezTo>
                    <a:pt x="2835" y="1402"/>
                    <a:pt x="2869" y="1368"/>
                    <a:pt x="2902" y="1335"/>
                  </a:cubicBezTo>
                  <a:cubicBezTo>
                    <a:pt x="2902" y="1268"/>
                    <a:pt x="2869" y="1201"/>
                    <a:pt x="2802" y="1168"/>
                  </a:cubicBezTo>
                  <a:cubicBezTo>
                    <a:pt x="2669" y="1168"/>
                    <a:pt x="2502" y="1135"/>
                    <a:pt x="2335" y="1101"/>
                  </a:cubicBezTo>
                  <a:cubicBezTo>
                    <a:pt x="1468" y="935"/>
                    <a:pt x="367" y="768"/>
                    <a:pt x="267" y="101"/>
                  </a:cubicBezTo>
                  <a:cubicBezTo>
                    <a:pt x="234" y="34"/>
                    <a:pt x="16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2667445" y="1044163"/>
              <a:ext cx="81311" cy="134692"/>
            </a:xfrm>
            <a:custGeom>
              <a:avLst/>
              <a:gdLst/>
              <a:ahLst/>
              <a:cxnLst/>
              <a:rect l="l" t="t" r="r" b="b"/>
              <a:pathLst>
                <a:path w="2917" h="4832" extrusionOk="0">
                  <a:moveTo>
                    <a:pt x="2732" y="0"/>
                  </a:moveTo>
                  <a:cubicBezTo>
                    <a:pt x="2710" y="0"/>
                    <a:pt x="2688" y="8"/>
                    <a:pt x="2669" y="28"/>
                  </a:cubicBezTo>
                  <a:cubicBezTo>
                    <a:pt x="1335" y="962"/>
                    <a:pt x="0" y="2963"/>
                    <a:pt x="67" y="4698"/>
                  </a:cubicBezTo>
                  <a:cubicBezTo>
                    <a:pt x="67" y="4765"/>
                    <a:pt x="134" y="4831"/>
                    <a:pt x="200" y="4831"/>
                  </a:cubicBezTo>
                  <a:cubicBezTo>
                    <a:pt x="267" y="4798"/>
                    <a:pt x="334" y="4765"/>
                    <a:pt x="334" y="4698"/>
                  </a:cubicBezTo>
                  <a:cubicBezTo>
                    <a:pt x="267" y="3030"/>
                    <a:pt x="1568" y="1095"/>
                    <a:pt x="2836" y="195"/>
                  </a:cubicBezTo>
                  <a:cubicBezTo>
                    <a:pt x="2916" y="141"/>
                    <a:pt x="2824" y="0"/>
                    <a:pt x="2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2380100" y="734685"/>
              <a:ext cx="81311" cy="33227"/>
            </a:xfrm>
            <a:custGeom>
              <a:avLst/>
              <a:gdLst/>
              <a:ahLst/>
              <a:cxnLst/>
              <a:rect l="l" t="t" r="r" b="b"/>
              <a:pathLst>
                <a:path w="2917" h="1192" extrusionOk="0">
                  <a:moveTo>
                    <a:pt x="2767" y="0"/>
                  </a:moveTo>
                  <a:cubicBezTo>
                    <a:pt x="2734" y="0"/>
                    <a:pt x="2699" y="16"/>
                    <a:pt x="2669" y="55"/>
                  </a:cubicBezTo>
                  <a:cubicBezTo>
                    <a:pt x="2316" y="599"/>
                    <a:pt x="1474" y="944"/>
                    <a:pt x="669" y="944"/>
                  </a:cubicBezTo>
                  <a:cubicBezTo>
                    <a:pt x="487" y="944"/>
                    <a:pt x="307" y="926"/>
                    <a:pt x="134" y="889"/>
                  </a:cubicBezTo>
                  <a:cubicBezTo>
                    <a:pt x="116" y="880"/>
                    <a:pt x="101" y="876"/>
                    <a:pt x="87" y="876"/>
                  </a:cubicBezTo>
                  <a:cubicBezTo>
                    <a:pt x="50" y="876"/>
                    <a:pt x="25" y="907"/>
                    <a:pt x="1" y="956"/>
                  </a:cubicBezTo>
                  <a:cubicBezTo>
                    <a:pt x="1" y="1023"/>
                    <a:pt x="34" y="1089"/>
                    <a:pt x="101" y="1123"/>
                  </a:cubicBezTo>
                  <a:cubicBezTo>
                    <a:pt x="301" y="1156"/>
                    <a:pt x="501" y="1189"/>
                    <a:pt x="701" y="1189"/>
                  </a:cubicBezTo>
                  <a:cubicBezTo>
                    <a:pt x="734" y="1191"/>
                    <a:pt x="766" y="1191"/>
                    <a:pt x="798" y="1191"/>
                  </a:cubicBezTo>
                  <a:cubicBezTo>
                    <a:pt x="1597" y="1191"/>
                    <a:pt x="2357" y="798"/>
                    <a:pt x="2870" y="189"/>
                  </a:cubicBezTo>
                  <a:cubicBezTo>
                    <a:pt x="2917" y="94"/>
                    <a:pt x="2847" y="0"/>
                    <a:pt x="2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3020771" y="1293206"/>
              <a:ext cx="356159" cy="413804"/>
            </a:xfrm>
            <a:custGeom>
              <a:avLst/>
              <a:gdLst/>
              <a:ahLst/>
              <a:cxnLst/>
              <a:rect l="l" t="t" r="r" b="b"/>
              <a:pathLst>
                <a:path w="12777" h="14845" extrusionOk="0">
                  <a:moveTo>
                    <a:pt x="7406" y="0"/>
                  </a:moveTo>
                  <a:cubicBezTo>
                    <a:pt x="4137" y="0"/>
                    <a:pt x="1035" y="3303"/>
                    <a:pt x="501" y="7406"/>
                  </a:cubicBezTo>
                  <a:cubicBezTo>
                    <a:pt x="1" y="11508"/>
                    <a:pt x="2236" y="14844"/>
                    <a:pt x="5538" y="14844"/>
                  </a:cubicBezTo>
                  <a:cubicBezTo>
                    <a:pt x="6005" y="14844"/>
                    <a:pt x="6506" y="14778"/>
                    <a:pt x="6939" y="14644"/>
                  </a:cubicBezTo>
                  <a:cubicBezTo>
                    <a:pt x="9675" y="13877"/>
                    <a:pt x="12010" y="10941"/>
                    <a:pt x="12477" y="7439"/>
                  </a:cubicBezTo>
                  <a:cubicBezTo>
                    <a:pt x="12777" y="5504"/>
                    <a:pt x="12310" y="3536"/>
                    <a:pt x="11176" y="1935"/>
                  </a:cubicBezTo>
                  <a:cubicBezTo>
                    <a:pt x="10308" y="734"/>
                    <a:pt x="8907" y="0"/>
                    <a:pt x="7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3092385" y="1336776"/>
              <a:ext cx="281761" cy="364661"/>
            </a:xfrm>
            <a:custGeom>
              <a:avLst/>
              <a:gdLst/>
              <a:ahLst/>
              <a:cxnLst/>
              <a:rect l="l" t="t" r="r" b="b"/>
              <a:pathLst>
                <a:path w="10108" h="13082" extrusionOk="0">
                  <a:moveTo>
                    <a:pt x="6719" y="1"/>
                  </a:moveTo>
                  <a:cubicBezTo>
                    <a:pt x="3538" y="1"/>
                    <a:pt x="693" y="2823"/>
                    <a:pt x="334" y="6410"/>
                  </a:cubicBezTo>
                  <a:cubicBezTo>
                    <a:pt x="0" y="9612"/>
                    <a:pt x="1768" y="12381"/>
                    <a:pt x="4404" y="13081"/>
                  </a:cubicBezTo>
                  <a:cubicBezTo>
                    <a:pt x="4937" y="12914"/>
                    <a:pt x="5438" y="12681"/>
                    <a:pt x="5938" y="12414"/>
                  </a:cubicBezTo>
                  <a:cubicBezTo>
                    <a:pt x="7939" y="11146"/>
                    <a:pt x="9541" y="8678"/>
                    <a:pt x="9908" y="5876"/>
                  </a:cubicBezTo>
                  <a:cubicBezTo>
                    <a:pt x="10108" y="4508"/>
                    <a:pt x="9941" y="3141"/>
                    <a:pt x="9474" y="1840"/>
                  </a:cubicBezTo>
                  <a:cubicBezTo>
                    <a:pt x="9274" y="1306"/>
                    <a:pt x="8974" y="806"/>
                    <a:pt x="8640" y="339"/>
                  </a:cubicBezTo>
                  <a:cubicBezTo>
                    <a:pt x="8073" y="138"/>
                    <a:pt x="7506" y="5"/>
                    <a:pt x="6939" y="5"/>
                  </a:cubicBezTo>
                  <a:cubicBezTo>
                    <a:pt x="6865" y="2"/>
                    <a:pt x="6792" y="1"/>
                    <a:pt x="6719" y="1"/>
                  </a:cubicBezTo>
                  <a:close/>
                </a:path>
              </a:pathLst>
            </a:custGeom>
            <a:solidFill>
              <a:srgbClr val="46C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3184431" y="1388040"/>
              <a:ext cx="188797" cy="294778"/>
            </a:xfrm>
            <a:custGeom>
              <a:avLst/>
              <a:gdLst/>
              <a:ahLst/>
              <a:cxnLst/>
              <a:rect l="l" t="t" r="r" b="b"/>
              <a:pathLst>
                <a:path w="6773" h="10575" extrusionOk="0">
                  <a:moveTo>
                    <a:pt x="6139" y="1"/>
                  </a:moveTo>
                  <a:cubicBezTo>
                    <a:pt x="6038" y="34"/>
                    <a:pt x="5938" y="34"/>
                    <a:pt x="5838" y="34"/>
                  </a:cubicBezTo>
                  <a:cubicBezTo>
                    <a:pt x="2603" y="368"/>
                    <a:pt x="1" y="3170"/>
                    <a:pt x="68" y="6272"/>
                  </a:cubicBezTo>
                  <a:cubicBezTo>
                    <a:pt x="68" y="8040"/>
                    <a:pt x="1068" y="9708"/>
                    <a:pt x="2636" y="10575"/>
                  </a:cubicBezTo>
                  <a:cubicBezTo>
                    <a:pt x="4637" y="9307"/>
                    <a:pt x="6239" y="6839"/>
                    <a:pt x="6606" y="4037"/>
                  </a:cubicBezTo>
                  <a:cubicBezTo>
                    <a:pt x="6772" y="2669"/>
                    <a:pt x="6639" y="1302"/>
                    <a:pt x="6139" y="1"/>
                  </a:cubicBezTo>
                  <a:close/>
                </a:path>
              </a:pathLst>
            </a:custGeom>
            <a:solidFill>
              <a:srgbClr val="34B9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3082154" y="1410313"/>
              <a:ext cx="201815" cy="165159"/>
            </a:xfrm>
            <a:custGeom>
              <a:avLst/>
              <a:gdLst/>
              <a:ahLst/>
              <a:cxnLst/>
              <a:rect l="l" t="t" r="r" b="b"/>
              <a:pathLst>
                <a:path w="7240" h="5925" extrusionOk="0">
                  <a:moveTo>
                    <a:pt x="2753" y="1"/>
                  </a:moveTo>
                  <a:cubicBezTo>
                    <a:pt x="2265" y="1"/>
                    <a:pt x="1733" y="201"/>
                    <a:pt x="1268" y="603"/>
                  </a:cubicBezTo>
                  <a:cubicBezTo>
                    <a:pt x="334" y="1403"/>
                    <a:pt x="1" y="2704"/>
                    <a:pt x="568" y="3538"/>
                  </a:cubicBezTo>
                  <a:lnTo>
                    <a:pt x="1935" y="5473"/>
                  </a:lnTo>
                  <a:cubicBezTo>
                    <a:pt x="2141" y="5772"/>
                    <a:pt x="2462" y="5924"/>
                    <a:pt x="2792" y="5924"/>
                  </a:cubicBezTo>
                  <a:cubicBezTo>
                    <a:pt x="3051" y="5924"/>
                    <a:pt x="3316" y="5830"/>
                    <a:pt x="3536" y="5640"/>
                  </a:cubicBezTo>
                  <a:lnTo>
                    <a:pt x="6005" y="3538"/>
                  </a:lnTo>
                  <a:cubicBezTo>
                    <a:pt x="6939" y="2704"/>
                    <a:pt x="7239" y="1403"/>
                    <a:pt x="6672" y="603"/>
                  </a:cubicBezTo>
                  <a:cubicBezTo>
                    <a:pt x="6392" y="203"/>
                    <a:pt x="5957" y="7"/>
                    <a:pt x="5474" y="7"/>
                  </a:cubicBezTo>
                  <a:cubicBezTo>
                    <a:pt x="5150" y="7"/>
                    <a:pt x="4805" y="95"/>
                    <a:pt x="4470" y="269"/>
                  </a:cubicBezTo>
                  <a:cubicBezTo>
                    <a:pt x="4345" y="325"/>
                    <a:pt x="4208" y="351"/>
                    <a:pt x="4072" y="351"/>
                  </a:cubicBezTo>
                  <a:cubicBezTo>
                    <a:pt x="3881" y="351"/>
                    <a:pt x="3692" y="300"/>
                    <a:pt x="3536" y="202"/>
                  </a:cubicBezTo>
                  <a:cubicBezTo>
                    <a:pt x="3304" y="68"/>
                    <a:pt x="3036" y="1"/>
                    <a:pt x="2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2916683" y="2064978"/>
              <a:ext cx="441651" cy="2490130"/>
            </a:xfrm>
            <a:custGeom>
              <a:avLst/>
              <a:gdLst/>
              <a:ahLst/>
              <a:cxnLst/>
              <a:rect l="l" t="t" r="r" b="b"/>
              <a:pathLst>
                <a:path w="15844" h="89332" extrusionOk="0">
                  <a:moveTo>
                    <a:pt x="2608" y="0"/>
                  </a:moveTo>
                  <a:cubicBezTo>
                    <a:pt x="1167" y="0"/>
                    <a:pt x="0" y="1188"/>
                    <a:pt x="99" y="2636"/>
                  </a:cubicBezTo>
                  <a:cubicBezTo>
                    <a:pt x="366" y="9641"/>
                    <a:pt x="1267" y="28721"/>
                    <a:pt x="3401" y="38595"/>
                  </a:cubicBezTo>
                  <a:cubicBezTo>
                    <a:pt x="4669" y="51804"/>
                    <a:pt x="6670" y="89331"/>
                    <a:pt x="6670" y="89331"/>
                  </a:cubicBezTo>
                  <a:lnTo>
                    <a:pt x="15844" y="89331"/>
                  </a:lnTo>
                  <a:cubicBezTo>
                    <a:pt x="15844" y="89331"/>
                    <a:pt x="12908" y="47568"/>
                    <a:pt x="10006" y="38595"/>
                  </a:cubicBezTo>
                  <a:cubicBezTo>
                    <a:pt x="12975" y="30556"/>
                    <a:pt x="12208" y="1"/>
                    <a:pt x="12208" y="1"/>
                  </a:cubicBezTo>
                  <a:lnTo>
                    <a:pt x="2668" y="1"/>
                  </a:lnTo>
                  <a:cubicBezTo>
                    <a:pt x="2648" y="0"/>
                    <a:pt x="2628"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3182591" y="2364393"/>
              <a:ext cx="75346" cy="611856"/>
            </a:xfrm>
            <a:custGeom>
              <a:avLst/>
              <a:gdLst/>
              <a:ahLst/>
              <a:cxnLst/>
              <a:rect l="l" t="t" r="r" b="b"/>
              <a:pathLst>
                <a:path w="2703" h="21950" extrusionOk="0">
                  <a:moveTo>
                    <a:pt x="33" y="1"/>
                  </a:moveTo>
                  <a:cubicBezTo>
                    <a:pt x="33" y="1"/>
                    <a:pt x="0" y="13644"/>
                    <a:pt x="1701" y="21950"/>
                  </a:cubicBezTo>
                  <a:cubicBezTo>
                    <a:pt x="2335" y="16946"/>
                    <a:pt x="2602" y="10342"/>
                    <a:pt x="2702" y="4371"/>
                  </a:cubicBezTo>
                  <a:lnTo>
                    <a:pt x="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3061693" y="2064978"/>
              <a:ext cx="820138" cy="2490130"/>
            </a:xfrm>
            <a:custGeom>
              <a:avLst/>
              <a:gdLst/>
              <a:ahLst/>
              <a:cxnLst/>
              <a:rect l="l" t="t" r="r" b="b"/>
              <a:pathLst>
                <a:path w="29422" h="89332" extrusionOk="0">
                  <a:moveTo>
                    <a:pt x="1" y="1"/>
                  </a:moveTo>
                  <a:cubicBezTo>
                    <a:pt x="1" y="1"/>
                    <a:pt x="6539" y="30556"/>
                    <a:pt x="11109" y="38595"/>
                  </a:cubicBezTo>
                  <a:cubicBezTo>
                    <a:pt x="13077" y="57742"/>
                    <a:pt x="20248" y="89331"/>
                    <a:pt x="20248" y="89331"/>
                  </a:cubicBezTo>
                  <a:lnTo>
                    <a:pt x="29422" y="89331"/>
                  </a:lnTo>
                  <a:cubicBezTo>
                    <a:pt x="29422" y="89331"/>
                    <a:pt x="22050" y="50470"/>
                    <a:pt x="18314" y="38595"/>
                  </a:cubicBezTo>
                  <a:cubicBezTo>
                    <a:pt x="18447" y="28721"/>
                    <a:pt x="14911" y="9641"/>
                    <a:pt x="13777" y="2636"/>
                  </a:cubicBezTo>
                  <a:cubicBezTo>
                    <a:pt x="13510" y="1135"/>
                    <a:pt x="12209" y="1"/>
                    <a:pt x="10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3564741" y="4466820"/>
              <a:ext cx="178567" cy="88364"/>
            </a:xfrm>
            <a:custGeom>
              <a:avLst/>
              <a:gdLst/>
              <a:ahLst/>
              <a:cxnLst/>
              <a:rect l="l" t="t" r="r" b="b"/>
              <a:pathLst>
                <a:path w="6406" h="3170" extrusionOk="0">
                  <a:moveTo>
                    <a:pt x="3136" y="0"/>
                  </a:moveTo>
                  <a:cubicBezTo>
                    <a:pt x="1402" y="0"/>
                    <a:pt x="1" y="1435"/>
                    <a:pt x="101" y="3169"/>
                  </a:cubicBezTo>
                  <a:lnTo>
                    <a:pt x="6405" y="3169"/>
                  </a:lnTo>
                  <a:cubicBezTo>
                    <a:pt x="6339" y="1401"/>
                    <a:pt x="4871" y="34"/>
                    <a:pt x="3136"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3016144" y="4466820"/>
              <a:ext cx="175752" cy="88364"/>
            </a:xfrm>
            <a:custGeom>
              <a:avLst/>
              <a:gdLst/>
              <a:ahLst/>
              <a:cxnLst/>
              <a:rect l="l" t="t" r="r" b="b"/>
              <a:pathLst>
                <a:path w="6305" h="3170" extrusionOk="0">
                  <a:moveTo>
                    <a:pt x="3136" y="0"/>
                  </a:moveTo>
                  <a:cubicBezTo>
                    <a:pt x="1401" y="0"/>
                    <a:pt x="0" y="1401"/>
                    <a:pt x="0" y="3169"/>
                  </a:cubicBezTo>
                  <a:lnTo>
                    <a:pt x="6305" y="3169"/>
                  </a:lnTo>
                  <a:cubicBezTo>
                    <a:pt x="6305" y="1401"/>
                    <a:pt x="4904" y="0"/>
                    <a:pt x="3136"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3166785" y="2106820"/>
              <a:ext cx="250150" cy="320144"/>
            </a:xfrm>
            <a:custGeom>
              <a:avLst/>
              <a:gdLst/>
              <a:ahLst/>
              <a:cxnLst/>
              <a:rect l="l" t="t" r="r" b="b"/>
              <a:pathLst>
                <a:path w="8974" h="11485" extrusionOk="0">
                  <a:moveTo>
                    <a:pt x="8840" y="1"/>
                  </a:moveTo>
                  <a:cubicBezTo>
                    <a:pt x="7372" y="1"/>
                    <a:pt x="5604" y="935"/>
                    <a:pt x="3970" y="2569"/>
                  </a:cubicBezTo>
                  <a:cubicBezTo>
                    <a:pt x="2035" y="4504"/>
                    <a:pt x="0" y="7806"/>
                    <a:pt x="0" y="11376"/>
                  </a:cubicBezTo>
                  <a:cubicBezTo>
                    <a:pt x="0" y="11442"/>
                    <a:pt x="33" y="11476"/>
                    <a:pt x="100" y="11476"/>
                  </a:cubicBezTo>
                  <a:cubicBezTo>
                    <a:pt x="112" y="11482"/>
                    <a:pt x="125" y="11485"/>
                    <a:pt x="136" y="11485"/>
                  </a:cubicBezTo>
                  <a:cubicBezTo>
                    <a:pt x="189" y="11485"/>
                    <a:pt x="234" y="11430"/>
                    <a:pt x="234" y="11376"/>
                  </a:cubicBezTo>
                  <a:cubicBezTo>
                    <a:pt x="234" y="7873"/>
                    <a:pt x="2268" y="4637"/>
                    <a:pt x="4170" y="2769"/>
                  </a:cubicBezTo>
                  <a:cubicBezTo>
                    <a:pt x="5771" y="1168"/>
                    <a:pt x="7472" y="268"/>
                    <a:pt x="8840" y="268"/>
                  </a:cubicBezTo>
                  <a:cubicBezTo>
                    <a:pt x="8906" y="268"/>
                    <a:pt x="8973" y="201"/>
                    <a:pt x="8973" y="134"/>
                  </a:cubicBezTo>
                  <a:cubicBezTo>
                    <a:pt x="8973" y="68"/>
                    <a:pt x="8906" y="1"/>
                    <a:pt x="8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2950106" y="2207926"/>
              <a:ext cx="177647" cy="211348"/>
            </a:xfrm>
            <a:custGeom>
              <a:avLst/>
              <a:gdLst/>
              <a:ahLst/>
              <a:cxnLst/>
              <a:rect l="l" t="t" r="r" b="b"/>
              <a:pathLst>
                <a:path w="6373" h="7582" extrusionOk="0">
                  <a:moveTo>
                    <a:pt x="137" y="1"/>
                  </a:moveTo>
                  <a:cubicBezTo>
                    <a:pt x="125" y="1"/>
                    <a:pt x="113" y="4"/>
                    <a:pt x="101" y="10"/>
                  </a:cubicBezTo>
                  <a:cubicBezTo>
                    <a:pt x="34" y="10"/>
                    <a:pt x="1" y="76"/>
                    <a:pt x="1" y="143"/>
                  </a:cubicBezTo>
                  <a:cubicBezTo>
                    <a:pt x="368" y="2445"/>
                    <a:pt x="3270" y="6314"/>
                    <a:pt x="6172" y="7582"/>
                  </a:cubicBezTo>
                  <a:lnTo>
                    <a:pt x="6205" y="7582"/>
                  </a:lnTo>
                  <a:cubicBezTo>
                    <a:pt x="6339" y="7582"/>
                    <a:pt x="6372" y="7415"/>
                    <a:pt x="6272" y="7348"/>
                  </a:cubicBezTo>
                  <a:cubicBezTo>
                    <a:pt x="3503" y="6147"/>
                    <a:pt x="568" y="2311"/>
                    <a:pt x="234" y="110"/>
                  </a:cubicBezTo>
                  <a:cubicBezTo>
                    <a:pt x="234" y="55"/>
                    <a:pt x="190"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a:off x="3618040" y="4464590"/>
              <a:ext cx="172686" cy="20850"/>
            </a:xfrm>
            <a:custGeom>
              <a:avLst/>
              <a:gdLst/>
              <a:ahLst/>
              <a:cxnLst/>
              <a:rect l="l" t="t" r="r" b="b"/>
              <a:pathLst>
                <a:path w="6195" h="748" extrusionOk="0">
                  <a:moveTo>
                    <a:pt x="2797" y="0"/>
                  </a:moveTo>
                  <a:cubicBezTo>
                    <a:pt x="1612" y="0"/>
                    <a:pt x="577" y="157"/>
                    <a:pt x="124" y="314"/>
                  </a:cubicBezTo>
                  <a:cubicBezTo>
                    <a:pt x="0" y="345"/>
                    <a:pt x="48" y="518"/>
                    <a:pt x="161" y="518"/>
                  </a:cubicBezTo>
                  <a:cubicBezTo>
                    <a:pt x="170" y="518"/>
                    <a:pt x="180" y="517"/>
                    <a:pt x="190" y="514"/>
                  </a:cubicBezTo>
                  <a:cubicBezTo>
                    <a:pt x="627" y="392"/>
                    <a:pt x="1649" y="242"/>
                    <a:pt x="2815" y="242"/>
                  </a:cubicBezTo>
                  <a:cubicBezTo>
                    <a:pt x="3877" y="242"/>
                    <a:pt x="5058" y="366"/>
                    <a:pt x="6028" y="748"/>
                  </a:cubicBezTo>
                  <a:lnTo>
                    <a:pt x="6061" y="748"/>
                  </a:lnTo>
                  <a:cubicBezTo>
                    <a:pt x="6095" y="748"/>
                    <a:pt x="6161" y="714"/>
                    <a:pt x="6161" y="681"/>
                  </a:cubicBezTo>
                  <a:cubicBezTo>
                    <a:pt x="6195" y="614"/>
                    <a:pt x="6161" y="547"/>
                    <a:pt x="6095" y="514"/>
                  </a:cubicBezTo>
                  <a:cubicBezTo>
                    <a:pt x="5091" y="132"/>
                    <a:pt x="3881"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a:off x="3104483" y="4461524"/>
              <a:ext cx="136699" cy="39722"/>
            </a:xfrm>
            <a:custGeom>
              <a:avLst/>
              <a:gdLst/>
              <a:ahLst/>
              <a:cxnLst/>
              <a:rect l="l" t="t" r="r" b="b"/>
              <a:pathLst>
                <a:path w="4904" h="1425" extrusionOk="0">
                  <a:moveTo>
                    <a:pt x="1234" y="0"/>
                  </a:moveTo>
                  <a:cubicBezTo>
                    <a:pt x="813" y="0"/>
                    <a:pt x="441" y="58"/>
                    <a:pt x="134" y="157"/>
                  </a:cubicBezTo>
                  <a:cubicBezTo>
                    <a:pt x="0" y="190"/>
                    <a:pt x="67" y="391"/>
                    <a:pt x="200" y="391"/>
                  </a:cubicBezTo>
                  <a:cubicBezTo>
                    <a:pt x="478" y="301"/>
                    <a:pt x="827" y="247"/>
                    <a:pt x="1228" y="247"/>
                  </a:cubicBezTo>
                  <a:cubicBezTo>
                    <a:pt x="2175" y="247"/>
                    <a:pt x="3415" y="548"/>
                    <a:pt x="4703" y="1391"/>
                  </a:cubicBezTo>
                  <a:cubicBezTo>
                    <a:pt x="4737" y="1391"/>
                    <a:pt x="4737" y="1425"/>
                    <a:pt x="4770" y="1425"/>
                  </a:cubicBezTo>
                  <a:cubicBezTo>
                    <a:pt x="4804" y="1425"/>
                    <a:pt x="4837" y="1391"/>
                    <a:pt x="4870" y="1358"/>
                  </a:cubicBezTo>
                  <a:cubicBezTo>
                    <a:pt x="4904" y="1291"/>
                    <a:pt x="4904" y="1225"/>
                    <a:pt x="4837" y="1191"/>
                  </a:cubicBezTo>
                  <a:cubicBezTo>
                    <a:pt x="3501" y="324"/>
                    <a:pt x="2230"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30"/>
          <p:cNvGrpSpPr/>
          <p:nvPr/>
        </p:nvGrpSpPr>
        <p:grpSpPr>
          <a:xfrm>
            <a:off x="6594914" y="684471"/>
            <a:ext cx="1541597" cy="3864500"/>
            <a:chOff x="3973904" y="1061474"/>
            <a:chExt cx="1391082" cy="3487186"/>
          </a:xfrm>
        </p:grpSpPr>
        <p:sp>
          <p:nvSpPr>
            <p:cNvPr id="346" name="Google Shape;346;p30"/>
            <p:cNvSpPr/>
            <p:nvPr/>
          </p:nvSpPr>
          <p:spPr>
            <a:xfrm>
              <a:off x="4091986" y="1942241"/>
              <a:ext cx="85576" cy="126608"/>
            </a:xfrm>
            <a:custGeom>
              <a:avLst/>
              <a:gdLst/>
              <a:ahLst/>
              <a:cxnLst/>
              <a:rect l="l" t="t" r="r" b="b"/>
              <a:pathLst>
                <a:path w="3070" h="4542" extrusionOk="0">
                  <a:moveTo>
                    <a:pt x="768" y="1"/>
                  </a:moveTo>
                  <a:lnTo>
                    <a:pt x="0" y="3470"/>
                  </a:lnTo>
                  <a:cubicBezTo>
                    <a:pt x="0" y="3470"/>
                    <a:pt x="1218" y="4541"/>
                    <a:pt x="2425" y="4541"/>
                  </a:cubicBezTo>
                  <a:cubicBezTo>
                    <a:pt x="2631" y="4541"/>
                    <a:pt x="2837" y="4510"/>
                    <a:pt x="3036" y="4437"/>
                  </a:cubicBezTo>
                  <a:lnTo>
                    <a:pt x="3069" y="3003"/>
                  </a:lnTo>
                  <a:lnTo>
                    <a:pt x="768"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4021321" y="1921780"/>
              <a:ext cx="92071" cy="126497"/>
            </a:xfrm>
            <a:custGeom>
              <a:avLst/>
              <a:gdLst/>
              <a:ahLst/>
              <a:cxnLst/>
              <a:rect l="l" t="t" r="r" b="b"/>
              <a:pathLst>
                <a:path w="3303" h="4538" extrusionOk="0">
                  <a:moveTo>
                    <a:pt x="467" y="1"/>
                  </a:moveTo>
                  <a:lnTo>
                    <a:pt x="0" y="2903"/>
                  </a:lnTo>
                  <a:lnTo>
                    <a:pt x="3002" y="4537"/>
                  </a:lnTo>
                  <a:lnTo>
                    <a:pt x="3303" y="735"/>
                  </a:lnTo>
                  <a:lnTo>
                    <a:pt x="467"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3973904" y="1882558"/>
              <a:ext cx="193090" cy="100629"/>
            </a:xfrm>
            <a:custGeom>
              <a:avLst/>
              <a:gdLst/>
              <a:ahLst/>
              <a:cxnLst/>
              <a:rect l="l" t="t" r="r" b="b"/>
              <a:pathLst>
                <a:path w="6927" h="3610" extrusionOk="0">
                  <a:moveTo>
                    <a:pt x="6631" y="0"/>
                  </a:moveTo>
                  <a:cubicBezTo>
                    <a:pt x="6592" y="0"/>
                    <a:pt x="6549" y="12"/>
                    <a:pt x="6505" y="40"/>
                  </a:cubicBezTo>
                  <a:lnTo>
                    <a:pt x="167" y="3209"/>
                  </a:lnTo>
                  <a:cubicBezTo>
                    <a:pt x="67" y="3276"/>
                    <a:pt x="0" y="3409"/>
                    <a:pt x="67" y="3509"/>
                  </a:cubicBezTo>
                  <a:cubicBezTo>
                    <a:pt x="100" y="3576"/>
                    <a:pt x="167" y="3609"/>
                    <a:pt x="267" y="3609"/>
                  </a:cubicBezTo>
                  <a:lnTo>
                    <a:pt x="334" y="3609"/>
                  </a:lnTo>
                  <a:lnTo>
                    <a:pt x="6705" y="407"/>
                  </a:lnTo>
                  <a:cubicBezTo>
                    <a:pt x="6927" y="296"/>
                    <a:pt x="6826" y="0"/>
                    <a:pt x="66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4119890" y="1687455"/>
              <a:ext cx="591396" cy="496342"/>
            </a:xfrm>
            <a:custGeom>
              <a:avLst/>
              <a:gdLst/>
              <a:ahLst/>
              <a:cxnLst/>
              <a:rect l="l" t="t" r="r" b="b"/>
              <a:pathLst>
                <a:path w="21216" h="17806" extrusionOk="0">
                  <a:moveTo>
                    <a:pt x="16612" y="1"/>
                  </a:moveTo>
                  <a:cubicBezTo>
                    <a:pt x="16278" y="568"/>
                    <a:pt x="16045" y="1035"/>
                    <a:pt x="15778" y="1535"/>
                  </a:cubicBezTo>
                  <a:cubicBezTo>
                    <a:pt x="15511" y="2036"/>
                    <a:pt x="15244" y="2536"/>
                    <a:pt x="14977" y="3036"/>
                  </a:cubicBezTo>
                  <a:cubicBezTo>
                    <a:pt x="14477" y="4037"/>
                    <a:pt x="13977" y="5004"/>
                    <a:pt x="13476" y="6005"/>
                  </a:cubicBezTo>
                  <a:cubicBezTo>
                    <a:pt x="12509" y="8006"/>
                    <a:pt x="11575" y="10041"/>
                    <a:pt x="10674" y="12076"/>
                  </a:cubicBezTo>
                  <a:lnTo>
                    <a:pt x="10541" y="12443"/>
                  </a:lnTo>
                  <a:cubicBezTo>
                    <a:pt x="10508" y="12476"/>
                    <a:pt x="10508" y="12510"/>
                    <a:pt x="10474" y="12543"/>
                  </a:cubicBezTo>
                  <a:cubicBezTo>
                    <a:pt x="10441" y="12610"/>
                    <a:pt x="10408" y="12643"/>
                    <a:pt x="10374" y="12676"/>
                  </a:cubicBezTo>
                  <a:cubicBezTo>
                    <a:pt x="10307" y="12743"/>
                    <a:pt x="10207" y="12777"/>
                    <a:pt x="10107" y="12777"/>
                  </a:cubicBezTo>
                  <a:cubicBezTo>
                    <a:pt x="9971" y="12790"/>
                    <a:pt x="9835" y="12797"/>
                    <a:pt x="9699" y="12797"/>
                  </a:cubicBezTo>
                  <a:cubicBezTo>
                    <a:pt x="9169" y="12797"/>
                    <a:pt x="8644" y="12696"/>
                    <a:pt x="8139" y="12510"/>
                  </a:cubicBezTo>
                  <a:cubicBezTo>
                    <a:pt x="7272" y="12209"/>
                    <a:pt x="6438" y="11843"/>
                    <a:pt x="5637" y="11376"/>
                  </a:cubicBezTo>
                  <a:cubicBezTo>
                    <a:pt x="5237" y="11142"/>
                    <a:pt x="4804" y="10875"/>
                    <a:pt x="4403" y="10608"/>
                  </a:cubicBezTo>
                  <a:lnTo>
                    <a:pt x="3803" y="10175"/>
                  </a:lnTo>
                  <a:cubicBezTo>
                    <a:pt x="3636" y="10041"/>
                    <a:pt x="3403" y="9874"/>
                    <a:pt x="3269" y="9774"/>
                  </a:cubicBezTo>
                  <a:lnTo>
                    <a:pt x="0" y="14611"/>
                  </a:lnTo>
                  <a:cubicBezTo>
                    <a:pt x="334" y="14778"/>
                    <a:pt x="567" y="14878"/>
                    <a:pt x="834" y="15045"/>
                  </a:cubicBezTo>
                  <a:cubicBezTo>
                    <a:pt x="1101" y="15178"/>
                    <a:pt x="1368" y="15312"/>
                    <a:pt x="1635" y="15445"/>
                  </a:cubicBezTo>
                  <a:cubicBezTo>
                    <a:pt x="2168" y="15712"/>
                    <a:pt x="2735" y="15979"/>
                    <a:pt x="3269" y="16212"/>
                  </a:cubicBezTo>
                  <a:cubicBezTo>
                    <a:pt x="4403" y="16713"/>
                    <a:pt x="5604" y="17113"/>
                    <a:pt x="6805" y="17413"/>
                  </a:cubicBezTo>
                  <a:cubicBezTo>
                    <a:pt x="7472" y="17580"/>
                    <a:pt x="8139" y="17713"/>
                    <a:pt x="8840" y="17780"/>
                  </a:cubicBezTo>
                  <a:cubicBezTo>
                    <a:pt x="9040" y="17797"/>
                    <a:pt x="9240" y="17805"/>
                    <a:pt x="9440" y="17805"/>
                  </a:cubicBezTo>
                  <a:cubicBezTo>
                    <a:pt x="10041" y="17805"/>
                    <a:pt x="10641" y="17730"/>
                    <a:pt x="11241" y="17580"/>
                  </a:cubicBezTo>
                  <a:cubicBezTo>
                    <a:pt x="12709" y="17246"/>
                    <a:pt x="13943" y="16312"/>
                    <a:pt x="14677" y="15011"/>
                  </a:cubicBezTo>
                  <a:cubicBezTo>
                    <a:pt x="14811" y="14811"/>
                    <a:pt x="14911" y="14611"/>
                    <a:pt x="14977" y="14411"/>
                  </a:cubicBezTo>
                  <a:lnTo>
                    <a:pt x="15144" y="14011"/>
                  </a:lnTo>
                  <a:cubicBezTo>
                    <a:pt x="15578" y="13077"/>
                    <a:pt x="16012" y="12109"/>
                    <a:pt x="16479" y="11142"/>
                  </a:cubicBezTo>
                  <a:cubicBezTo>
                    <a:pt x="16912" y="10208"/>
                    <a:pt x="17413" y="9274"/>
                    <a:pt x="17913" y="8340"/>
                  </a:cubicBezTo>
                  <a:cubicBezTo>
                    <a:pt x="18413" y="7439"/>
                    <a:pt x="18947" y="6539"/>
                    <a:pt x="19514" y="5638"/>
                  </a:cubicBezTo>
                  <a:cubicBezTo>
                    <a:pt x="19781" y="5204"/>
                    <a:pt x="20081" y="4771"/>
                    <a:pt x="20348" y="4337"/>
                  </a:cubicBezTo>
                  <a:cubicBezTo>
                    <a:pt x="20615" y="3870"/>
                    <a:pt x="20948" y="3437"/>
                    <a:pt x="21215" y="3070"/>
                  </a:cubicBezTo>
                  <a:lnTo>
                    <a:pt x="166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4812633" y="1206234"/>
              <a:ext cx="234345" cy="339044"/>
            </a:xfrm>
            <a:custGeom>
              <a:avLst/>
              <a:gdLst/>
              <a:ahLst/>
              <a:cxnLst/>
              <a:rect l="l" t="t" r="r" b="b"/>
              <a:pathLst>
                <a:path w="8407" h="12163" extrusionOk="0">
                  <a:moveTo>
                    <a:pt x="3761" y="0"/>
                  </a:moveTo>
                  <a:cubicBezTo>
                    <a:pt x="3206" y="0"/>
                    <a:pt x="2805" y="344"/>
                    <a:pt x="2369" y="1019"/>
                  </a:cubicBezTo>
                  <a:cubicBezTo>
                    <a:pt x="1635" y="2120"/>
                    <a:pt x="0" y="7690"/>
                    <a:pt x="334" y="9992"/>
                  </a:cubicBezTo>
                  <a:cubicBezTo>
                    <a:pt x="551" y="11544"/>
                    <a:pt x="1571" y="12163"/>
                    <a:pt x="2768" y="12163"/>
                  </a:cubicBezTo>
                  <a:cubicBezTo>
                    <a:pt x="4324" y="12163"/>
                    <a:pt x="6180" y="11120"/>
                    <a:pt x="6972" y="9725"/>
                  </a:cubicBezTo>
                  <a:cubicBezTo>
                    <a:pt x="8406" y="7257"/>
                    <a:pt x="6605" y="1286"/>
                    <a:pt x="5171" y="485"/>
                  </a:cubicBezTo>
                  <a:cubicBezTo>
                    <a:pt x="4589" y="160"/>
                    <a:pt x="4139" y="0"/>
                    <a:pt x="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4952319" y="1061474"/>
              <a:ext cx="268520" cy="205913"/>
            </a:xfrm>
            <a:custGeom>
              <a:avLst/>
              <a:gdLst/>
              <a:ahLst/>
              <a:cxnLst/>
              <a:rect l="l" t="t" r="r" b="b"/>
              <a:pathLst>
                <a:path w="9633" h="7387" extrusionOk="0">
                  <a:moveTo>
                    <a:pt x="5349" y="0"/>
                  </a:moveTo>
                  <a:cubicBezTo>
                    <a:pt x="2379" y="0"/>
                    <a:pt x="1" y="4006"/>
                    <a:pt x="326" y="5244"/>
                  </a:cubicBezTo>
                  <a:cubicBezTo>
                    <a:pt x="627" y="6479"/>
                    <a:pt x="1127" y="6912"/>
                    <a:pt x="2328" y="7146"/>
                  </a:cubicBezTo>
                  <a:cubicBezTo>
                    <a:pt x="2787" y="7245"/>
                    <a:pt x="3529" y="7386"/>
                    <a:pt x="4359" y="7386"/>
                  </a:cubicBezTo>
                  <a:cubicBezTo>
                    <a:pt x="5756" y="7386"/>
                    <a:pt x="7402" y="6986"/>
                    <a:pt x="8365" y="5311"/>
                  </a:cubicBezTo>
                  <a:cubicBezTo>
                    <a:pt x="9633" y="3176"/>
                    <a:pt x="8165" y="141"/>
                    <a:pt x="5563" y="7"/>
                  </a:cubicBezTo>
                  <a:cubicBezTo>
                    <a:pt x="5492" y="3"/>
                    <a:pt x="5420" y="0"/>
                    <a:pt x="5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p:cNvSpPr/>
            <p:nvPr/>
          </p:nvSpPr>
          <p:spPr>
            <a:xfrm>
              <a:off x="4699179" y="1209969"/>
              <a:ext cx="123709" cy="177201"/>
            </a:xfrm>
            <a:custGeom>
              <a:avLst/>
              <a:gdLst/>
              <a:ahLst/>
              <a:cxnLst/>
              <a:rect l="l" t="t" r="r" b="b"/>
              <a:pathLst>
                <a:path w="4438" h="6357" extrusionOk="0">
                  <a:moveTo>
                    <a:pt x="3048" y="1"/>
                  </a:moveTo>
                  <a:cubicBezTo>
                    <a:pt x="2280" y="1"/>
                    <a:pt x="1390" y="395"/>
                    <a:pt x="935" y="985"/>
                  </a:cubicBezTo>
                  <a:cubicBezTo>
                    <a:pt x="1" y="2186"/>
                    <a:pt x="568" y="5455"/>
                    <a:pt x="1235" y="5988"/>
                  </a:cubicBezTo>
                  <a:cubicBezTo>
                    <a:pt x="1548" y="6239"/>
                    <a:pt x="1794" y="6357"/>
                    <a:pt x="2017" y="6357"/>
                  </a:cubicBezTo>
                  <a:cubicBezTo>
                    <a:pt x="2268" y="6357"/>
                    <a:pt x="2488" y="6205"/>
                    <a:pt x="2736" y="5922"/>
                  </a:cubicBezTo>
                  <a:cubicBezTo>
                    <a:pt x="3203" y="5355"/>
                    <a:pt x="4437" y="2586"/>
                    <a:pt x="4437" y="1318"/>
                  </a:cubicBezTo>
                  <a:cubicBezTo>
                    <a:pt x="4437" y="378"/>
                    <a:pt x="3801" y="1"/>
                    <a:pt x="30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p:nvPr/>
          </p:nvSpPr>
          <p:spPr>
            <a:xfrm>
              <a:off x="4712197" y="4225053"/>
              <a:ext cx="104169" cy="225035"/>
            </a:xfrm>
            <a:custGeom>
              <a:avLst/>
              <a:gdLst/>
              <a:ahLst/>
              <a:cxnLst/>
              <a:rect l="l" t="t" r="r" b="b"/>
              <a:pathLst>
                <a:path w="3737" h="8073" extrusionOk="0">
                  <a:moveTo>
                    <a:pt x="1" y="1"/>
                  </a:moveTo>
                  <a:lnTo>
                    <a:pt x="234" y="8073"/>
                  </a:lnTo>
                  <a:lnTo>
                    <a:pt x="3737" y="8073"/>
                  </a:lnTo>
                  <a:lnTo>
                    <a:pt x="3503"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0"/>
            <p:cNvSpPr/>
            <p:nvPr/>
          </p:nvSpPr>
          <p:spPr>
            <a:xfrm>
              <a:off x="5165040" y="4185079"/>
              <a:ext cx="156239" cy="231558"/>
            </a:xfrm>
            <a:custGeom>
              <a:avLst/>
              <a:gdLst/>
              <a:ahLst/>
              <a:cxnLst/>
              <a:rect l="l" t="t" r="r" b="b"/>
              <a:pathLst>
                <a:path w="5605" h="8307" extrusionOk="0">
                  <a:moveTo>
                    <a:pt x="3436" y="0"/>
                  </a:moveTo>
                  <a:lnTo>
                    <a:pt x="1" y="467"/>
                  </a:lnTo>
                  <a:lnTo>
                    <a:pt x="2169" y="8306"/>
                  </a:lnTo>
                  <a:lnTo>
                    <a:pt x="5605" y="7872"/>
                  </a:lnTo>
                  <a:lnTo>
                    <a:pt x="3436"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p:cNvSpPr/>
            <p:nvPr/>
          </p:nvSpPr>
          <p:spPr>
            <a:xfrm>
              <a:off x="5091727" y="4368948"/>
              <a:ext cx="273259" cy="167807"/>
            </a:xfrm>
            <a:custGeom>
              <a:avLst/>
              <a:gdLst/>
              <a:ahLst/>
              <a:cxnLst/>
              <a:rect l="l" t="t" r="r" b="b"/>
              <a:pathLst>
                <a:path w="9803" h="6020" extrusionOk="0">
                  <a:moveTo>
                    <a:pt x="8136" y="0"/>
                  </a:moveTo>
                  <a:cubicBezTo>
                    <a:pt x="8114" y="0"/>
                    <a:pt x="8091" y="3"/>
                    <a:pt x="8068" y="9"/>
                  </a:cubicBezTo>
                  <a:lnTo>
                    <a:pt x="4332" y="1110"/>
                  </a:lnTo>
                  <a:cubicBezTo>
                    <a:pt x="4098" y="1176"/>
                    <a:pt x="3931" y="1310"/>
                    <a:pt x="3831" y="1477"/>
                  </a:cubicBezTo>
                  <a:cubicBezTo>
                    <a:pt x="3131" y="2477"/>
                    <a:pt x="2931" y="3378"/>
                    <a:pt x="496" y="4679"/>
                  </a:cubicBezTo>
                  <a:cubicBezTo>
                    <a:pt x="0" y="4941"/>
                    <a:pt x="294" y="6019"/>
                    <a:pt x="1334" y="6019"/>
                  </a:cubicBezTo>
                  <a:cubicBezTo>
                    <a:pt x="1484" y="6019"/>
                    <a:pt x="1649" y="5997"/>
                    <a:pt x="1830" y="5947"/>
                  </a:cubicBezTo>
                  <a:cubicBezTo>
                    <a:pt x="3231" y="5546"/>
                    <a:pt x="4665" y="5013"/>
                    <a:pt x="5699" y="4712"/>
                  </a:cubicBezTo>
                  <a:cubicBezTo>
                    <a:pt x="7367" y="4245"/>
                    <a:pt x="8001" y="4145"/>
                    <a:pt x="9335" y="3778"/>
                  </a:cubicBezTo>
                  <a:cubicBezTo>
                    <a:pt x="9636" y="3678"/>
                    <a:pt x="9802" y="3345"/>
                    <a:pt x="9702" y="3044"/>
                  </a:cubicBezTo>
                  <a:lnTo>
                    <a:pt x="8401" y="176"/>
                  </a:lnTo>
                  <a:cubicBezTo>
                    <a:pt x="8346" y="65"/>
                    <a:pt x="8245" y="0"/>
                    <a:pt x="8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0"/>
            <p:cNvSpPr/>
            <p:nvPr/>
          </p:nvSpPr>
          <p:spPr>
            <a:xfrm>
              <a:off x="4550405" y="4438749"/>
              <a:ext cx="295726" cy="109911"/>
            </a:xfrm>
            <a:custGeom>
              <a:avLst/>
              <a:gdLst/>
              <a:ahLst/>
              <a:cxnLst/>
              <a:rect l="l" t="t" r="r" b="b"/>
              <a:pathLst>
                <a:path w="10609" h="3943" extrusionOk="0">
                  <a:moveTo>
                    <a:pt x="5848" y="0"/>
                  </a:moveTo>
                  <a:cubicBezTo>
                    <a:pt x="5652" y="0"/>
                    <a:pt x="5482" y="91"/>
                    <a:pt x="5338" y="207"/>
                  </a:cubicBezTo>
                  <a:cubicBezTo>
                    <a:pt x="4437" y="974"/>
                    <a:pt x="3336" y="1775"/>
                    <a:pt x="601" y="2375"/>
                  </a:cubicBezTo>
                  <a:cubicBezTo>
                    <a:pt x="0" y="2509"/>
                    <a:pt x="101" y="3943"/>
                    <a:pt x="1535" y="3943"/>
                  </a:cubicBezTo>
                  <a:cubicBezTo>
                    <a:pt x="3003" y="3943"/>
                    <a:pt x="5204" y="3843"/>
                    <a:pt x="6272" y="3843"/>
                  </a:cubicBezTo>
                  <a:cubicBezTo>
                    <a:pt x="8006" y="3843"/>
                    <a:pt x="8640" y="3943"/>
                    <a:pt x="10008" y="3943"/>
                  </a:cubicBezTo>
                  <a:cubicBezTo>
                    <a:pt x="10341" y="3943"/>
                    <a:pt x="10608" y="3676"/>
                    <a:pt x="10575" y="3342"/>
                  </a:cubicBezTo>
                  <a:lnTo>
                    <a:pt x="10141" y="240"/>
                  </a:lnTo>
                  <a:cubicBezTo>
                    <a:pt x="10112" y="95"/>
                    <a:pt x="10007" y="0"/>
                    <a:pt x="9892" y="0"/>
                  </a:cubicBezTo>
                  <a:cubicBezTo>
                    <a:pt x="9875" y="0"/>
                    <a:pt x="9858" y="2"/>
                    <a:pt x="9841" y="7"/>
                  </a:cubicBezTo>
                  <a:lnTo>
                    <a:pt x="5938" y="7"/>
                  </a:lnTo>
                  <a:cubicBezTo>
                    <a:pt x="5907" y="2"/>
                    <a:pt x="5877"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p:cNvSpPr/>
            <p:nvPr/>
          </p:nvSpPr>
          <p:spPr>
            <a:xfrm>
              <a:off x="4712197" y="4225053"/>
              <a:ext cx="101381" cy="115319"/>
            </a:xfrm>
            <a:custGeom>
              <a:avLst/>
              <a:gdLst/>
              <a:ahLst/>
              <a:cxnLst/>
              <a:rect l="l" t="t" r="r" b="b"/>
              <a:pathLst>
                <a:path w="3637" h="4137" extrusionOk="0">
                  <a:moveTo>
                    <a:pt x="1" y="1"/>
                  </a:moveTo>
                  <a:lnTo>
                    <a:pt x="134" y="4137"/>
                  </a:lnTo>
                  <a:lnTo>
                    <a:pt x="3637" y="4137"/>
                  </a:lnTo>
                  <a:lnTo>
                    <a:pt x="3503" y="1"/>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p:cNvSpPr/>
            <p:nvPr/>
          </p:nvSpPr>
          <p:spPr>
            <a:xfrm>
              <a:off x="5165040" y="4185079"/>
              <a:ext cx="127417" cy="125549"/>
            </a:xfrm>
            <a:custGeom>
              <a:avLst/>
              <a:gdLst/>
              <a:ahLst/>
              <a:cxnLst/>
              <a:rect l="l" t="t" r="r" b="b"/>
              <a:pathLst>
                <a:path w="4571" h="4504" extrusionOk="0">
                  <a:moveTo>
                    <a:pt x="3436" y="0"/>
                  </a:moveTo>
                  <a:lnTo>
                    <a:pt x="1" y="467"/>
                  </a:lnTo>
                  <a:lnTo>
                    <a:pt x="1101" y="4503"/>
                  </a:lnTo>
                  <a:lnTo>
                    <a:pt x="4570" y="4070"/>
                  </a:lnTo>
                  <a:lnTo>
                    <a:pt x="3436" y="0"/>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p:cNvSpPr/>
            <p:nvPr/>
          </p:nvSpPr>
          <p:spPr>
            <a:xfrm>
              <a:off x="4553192" y="1646784"/>
              <a:ext cx="557918" cy="615341"/>
            </a:xfrm>
            <a:custGeom>
              <a:avLst/>
              <a:gdLst/>
              <a:ahLst/>
              <a:cxnLst/>
              <a:rect l="l" t="t" r="r" b="b"/>
              <a:pathLst>
                <a:path w="20015" h="22075" extrusionOk="0">
                  <a:moveTo>
                    <a:pt x="10779" y="0"/>
                  </a:moveTo>
                  <a:cubicBezTo>
                    <a:pt x="9707" y="0"/>
                    <a:pt x="8640" y="42"/>
                    <a:pt x="7573" y="125"/>
                  </a:cubicBezTo>
                  <a:cubicBezTo>
                    <a:pt x="4804" y="359"/>
                    <a:pt x="1668" y="1026"/>
                    <a:pt x="1668" y="1026"/>
                  </a:cubicBezTo>
                  <a:cubicBezTo>
                    <a:pt x="1668" y="1026"/>
                    <a:pt x="1" y="1593"/>
                    <a:pt x="3336" y="22074"/>
                  </a:cubicBezTo>
                  <a:lnTo>
                    <a:pt x="17513" y="22074"/>
                  </a:lnTo>
                  <a:cubicBezTo>
                    <a:pt x="17280" y="16304"/>
                    <a:pt x="17246" y="12734"/>
                    <a:pt x="20015" y="926"/>
                  </a:cubicBezTo>
                  <a:cubicBezTo>
                    <a:pt x="18013" y="492"/>
                    <a:pt x="16012" y="226"/>
                    <a:pt x="14011" y="125"/>
                  </a:cubicBezTo>
                  <a:cubicBezTo>
                    <a:pt x="12926" y="42"/>
                    <a:pt x="11851" y="0"/>
                    <a:pt x="10779"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p:cNvSpPr/>
            <p:nvPr/>
          </p:nvSpPr>
          <p:spPr>
            <a:xfrm>
              <a:off x="4701966" y="1448475"/>
              <a:ext cx="240868" cy="259461"/>
            </a:xfrm>
            <a:custGeom>
              <a:avLst/>
              <a:gdLst/>
              <a:ahLst/>
              <a:cxnLst/>
              <a:rect l="l" t="t" r="r" b="b"/>
              <a:pathLst>
                <a:path w="8641" h="9308" extrusionOk="0">
                  <a:moveTo>
                    <a:pt x="8006" y="1"/>
                  </a:moveTo>
                  <a:lnTo>
                    <a:pt x="4070" y="3370"/>
                  </a:lnTo>
                  <a:cubicBezTo>
                    <a:pt x="4471" y="4971"/>
                    <a:pt x="4537" y="6672"/>
                    <a:pt x="2236" y="7239"/>
                  </a:cubicBezTo>
                  <a:cubicBezTo>
                    <a:pt x="2236" y="7239"/>
                    <a:pt x="1" y="9308"/>
                    <a:pt x="4237" y="9308"/>
                  </a:cubicBezTo>
                  <a:cubicBezTo>
                    <a:pt x="8073" y="9308"/>
                    <a:pt x="8640" y="7239"/>
                    <a:pt x="8640" y="7239"/>
                  </a:cubicBezTo>
                  <a:cubicBezTo>
                    <a:pt x="7206" y="5872"/>
                    <a:pt x="7606" y="2069"/>
                    <a:pt x="800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0"/>
            <p:cNvSpPr/>
            <p:nvPr/>
          </p:nvSpPr>
          <p:spPr>
            <a:xfrm>
              <a:off x="4815421" y="1486609"/>
              <a:ext cx="67904" cy="87444"/>
            </a:xfrm>
            <a:custGeom>
              <a:avLst/>
              <a:gdLst/>
              <a:ahLst/>
              <a:cxnLst/>
              <a:rect l="l" t="t" r="r" b="b"/>
              <a:pathLst>
                <a:path w="2436" h="3137" extrusionOk="0">
                  <a:moveTo>
                    <a:pt x="2335" y="1"/>
                  </a:moveTo>
                  <a:lnTo>
                    <a:pt x="0" y="2002"/>
                  </a:lnTo>
                  <a:cubicBezTo>
                    <a:pt x="100" y="2369"/>
                    <a:pt x="167" y="2736"/>
                    <a:pt x="200" y="3136"/>
                  </a:cubicBezTo>
                  <a:cubicBezTo>
                    <a:pt x="1068" y="3003"/>
                    <a:pt x="2269" y="2035"/>
                    <a:pt x="2369" y="1135"/>
                  </a:cubicBezTo>
                  <a:cubicBezTo>
                    <a:pt x="2435" y="734"/>
                    <a:pt x="2402" y="367"/>
                    <a:pt x="2335" y="1"/>
                  </a:cubicBez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0"/>
            <p:cNvSpPr/>
            <p:nvPr/>
          </p:nvSpPr>
          <p:spPr>
            <a:xfrm>
              <a:off x="4685241" y="1181368"/>
              <a:ext cx="314681" cy="365330"/>
            </a:xfrm>
            <a:custGeom>
              <a:avLst/>
              <a:gdLst/>
              <a:ahLst/>
              <a:cxnLst/>
              <a:rect l="l" t="t" r="r" b="b"/>
              <a:pathLst>
                <a:path w="11289" h="13106" extrusionOk="0">
                  <a:moveTo>
                    <a:pt x="5946" y="1"/>
                  </a:moveTo>
                  <a:cubicBezTo>
                    <a:pt x="5616" y="1"/>
                    <a:pt x="5278" y="36"/>
                    <a:pt x="4937" y="109"/>
                  </a:cubicBezTo>
                  <a:cubicBezTo>
                    <a:pt x="1368" y="877"/>
                    <a:pt x="0" y="5847"/>
                    <a:pt x="200" y="9049"/>
                  </a:cubicBezTo>
                  <a:cubicBezTo>
                    <a:pt x="340" y="11516"/>
                    <a:pt x="2314" y="13106"/>
                    <a:pt x="4526" y="13106"/>
                  </a:cubicBezTo>
                  <a:cubicBezTo>
                    <a:pt x="5484" y="13106"/>
                    <a:pt x="6488" y="12807"/>
                    <a:pt x="7406" y="12151"/>
                  </a:cubicBezTo>
                  <a:cubicBezTo>
                    <a:pt x="9440" y="10684"/>
                    <a:pt x="9707" y="9249"/>
                    <a:pt x="10508" y="5880"/>
                  </a:cubicBezTo>
                  <a:cubicBezTo>
                    <a:pt x="11288" y="2819"/>
                    <a:pt x="8909" y="1"/>
                    <a:pt x="594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0"/>
            <p:cNvSpPr/>
            <p:nvPr/>
          </p:nvSpPr>
          <p:spPr>
            <a:xfrm>
              <a:off x="4909335" y="1135513"/>
              <a:ext cx="177898" cy="172686"/>
            </a:xfrm>
            <a:custGeom>
              <a:avLst/>
              <a:gdLst/>
              <a:ahLst/>
              <a:cxnLst/>
              <a:rect l="l" t="t" r="r" b="b"/>
              <a:pathLst>
                <a:path w="6382" h="6195" extrusionOk="0">
                  <a:moveTo>
                    <a:pt x="1961" y="1"/>
                  </a:moveTo>
                  <a:cubicBezTo>
                    <a:pt x="1428" y="1"/>
                    <a:pt x="991" y="118"/>
                    <a:pt x="768" y="320"/>
                  </a:cubicBezTo>
                  <a:cubicBezTo>
                    <a:pt x="67" y="921"/>
                    <a:pt x="0" y="1421"/>
                    <a:pt x="367" y="2188"/>
                  </a:cubicBezTo>
                  <a:cubicBezTo>
                    <a:pt x="734" y="2955"/>
                    <a:pt x="3002" y="5591"/>
                    <a:pt x="4170" y="6091"/>
                  </a:cubicBezTo>
                  <a:cubicBezTo>
                    <a:pt x="4340" y="6161"/>
                    <a:pt x="4498" y="6194"/>
                    <a:pt x="4645" y="6194"/>
                  </a:cubicBezTo>
                  <a:cubicBezTo>
                    <a:pt x="6027" y="6194"/>
                    <a:pt x="6382" y="3308"/>
                    <a:pt x="5538" y="1921"/>
                  </a:cubicBezTo>
                  <a:cubicBezTo>
                    <a:pt x="4674" y="535"/>
                    <a:pt x="3099"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0"/>
            <p:cNvSpPr/>
            <p:nvPr/>
          </p:nvSpPr>
          <p:spPr>
            <a:xfrm>
              <a:off x="4806110" y="1141757"/>
              <a:ext cx="255753" cy="248896"/>
            </a:xfrm>
            <a:custGeom>
              <a:avLst/>
              <a:gdLst/>
              <a:ahLst/>
              <a:cxnLst/>
              <a:rect l="l" t="t" r="r" b="b"/>
              <a:pathLst>
                <a:path w="9175" h="8929" extrusionOk="0">
                  <a:moveTo>
                    <a:pt x="2822" y="0"/>
                  </a:moveTo>
                  <a:cubicBezTo>
                    <a:pt x="2043" y="0"/>
                    <a:pt x="1401" y="173"/>
                    <a:pt x="1068" y="463"/>
                  </a:cubicBezTo>
                  <a:cubicBezTo>
                    <a:pt x="67" y="1397"/>
                    <a:pt x="1" y="2031"/>
                    <a:pt x="534" y="3165"/>
                  </a:cubicBezTo>
                  <a:cubicBezTo>
                    <a:pt x="1035" y="4299"/>
                    <a:pt x="4304" y="8068"/>
                    <a:pt x="5972" y="8769"/>
                  </a:cubicBezTo>
                  <a:cubicBezTo>
                    <a:pt x="6230" y="8878"/>
                    <a:pt x="6470" y="8929"/>
                    <a:pt x="6691" y="8929"/>
                  </a:cubicBezTo>
                  <a:cubicBezTo>
                    <a:pt x="8699" y="8929"/>
                    <a:pt x="9175" y="4781"/>
                    <a:pt x="7973" y="2798"/>
                  </a:cubicBezTo>
                  <a:cubicBezTo>
                    <a:pt x="6707" y="763"/>
                    <a:pt x="4460" y="0"/>
                    <a:pt x="2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a:off x="4568998" y="2262117"/>
              <a:ext cx="366389" cy="2055893"/>
            </a:xfrm>
            <a:custGeom>
              <a:avLst/>
              <a:gdLst/>
              <a:ahLst/>
              <a:cxnLst/>
              <a:rect l="l" t="t" r="r" b="b"/>
              <a:pathLst>
                <a:path w="13144" h="73754" extrusionOk="0">
                  <a:moveTo>
                    <a:pt x="2769" y="0"/>
                  </a:moveTo>
                  <a:cubicBezTo>
                    <a:pt x="2769" y="0"/>
                    <a:pt x="1" y="26853"/>
                    <a:pt x="234" y="37494"/>
                  </a:cubicBezTo>
                  <a:cubicBezTo>
                    <a:pt x="468" y="48535"/>
                    <a:pt x="4537" y="73753"/>
                    <a:pt x="4537" y="73753"/>
                  </a:cubicBezTo>
                  <a:lnTo>
                    <a:pt x="9241" y="73753"/>
                  </a:lnTo>
                  <a:cubicBezTo>
                    <a:pt x="9241" y="73753"/>
                    <a:pt x="8507" y="49169"/>
                    <a:pt x="8907" y="38328"/>
                  </a:cubicBezTo>
                  <a:cubicBezTo>
                    <a:pt x="9407" y="26486"/>
                    <a:pt x="13143" y="0"/>
                    <a:pt x="13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p:cNvSpPr/>
            <p:nvPr/>
          </p:nvSpPr>
          <p:spPr>
            <a:xfrm>
              <a:off x="4672223" y="4267814"/>
              <a:ext cx="172964" cy="54914"/>
            </a:xfrm>
            <a:custGeom>
              <a:avLst/>
              <a:gdLst/>
              <a:ahLst/>
              <a:cxnLst/>
              <a:rect l="l" t="t" r="r" b="b"/>
              <a:pathLst>
                <a:path w="6205" h="1970" extrusionOk="0">
                  <a:moveTo>
                    <a:pt x="6205" y="1"/>
                  </a:moveTo>
                  <a:lnTo>
                    <a:pt x="0" y="201"/>
                  </a:lnTo>
                  <a:lnTo>
                    <a:pt x="434" y="1969"/>
                  </a:lnTo>
                  <a:lnTo>
                    <a:pt x="5938" y="1969"/>
                  </a:lnTo>
                  <a:lnTo>
                    <a:pt x="6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4718719" y="2401830"/>
              <a:ext cx="182275" cy="729712"/>
            </a:xfrm>
            <a:custGeom>
              <a:avLst/>
              <a:gdLst/>
              <a:ahLst/>
              <a:cxnLst/>
              <a:rect l="l" t="t" r="r" b="b"/>
              <a:pathLst>
                <a:path w="6539" h="26178" extrusionOk="0">
                  <a:moveTo>
                    <a:pt x="4977" y="1"/>
                  </a:moveTo>
                  <a:cubicBezTo>
                    <a:pt x="4564" y="1"/>
                    <a:pt x="4076" y="501"/>
                    <a:pt x="3503" y="1660"/>
                  </a:cubicBezTo>
                  <a:cubicBezTo>
                    <a:pt x="0" y="8665"/>
                    <a:pt x="2802" y="21407"/>
                    <a:pt x="4036" y="26177"/>
                  </a:cubicBezTo>
                  <a:cubicBezTo>
                    <a:pt x="4637" y="19039"/>
                    <a:pt x="5704" y="10333"/>
                    <a:pt x="6538" y="3895"/>
                  </a:cubicBezTo>
                  <a:cubicBezTo>
                    <a:pt x="6217" y="1604"/>
                    <a:pt x="5717" y="1"/>
                    <a:pt x="4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a:off x="4750331" y="2261197"/>
              <a:ext cx="550475" cy="2030777"/>
            </a:xfrm>
            <a:custGeom>
              <a:avLst/>
              <a:gdLst/>
              <a:ahLst/>
              <a:cxnLst/>
              <a:rect l="l" t="t" r="r" b="b"/>
              <a:pathLst>
                <a:path w="19748" h="72853" extrusionOk="0">
                  <a:moveTo>
                    <a:pt x="10408" y="0"/>
                  </a:moveTo>
                  <a:lnTo>
                    <a:pt x="0" y="33"/>
                  </a:lnTo>
                  <a:cubicBezTo>
                    <a:pt x="0" y="33"/>
                    <a:pt x="3203" y="27953"/>
                    <a:pt x="5638" y="36893"/>
                  </a:cubicBezTo>
                  <a:cubicBezTo>
                    <a:pt x="8506" y="47534"/>
                    <a:pt x="15044" y="72852"/>
                    <a:pt x="15044" y="72852"/>
                  </a:cubicBezTo>
                  <a:lnTo>
                    <a:pt x="19748" y="72218"/>
                  </a:lnTo>
                  <a:cubicBezTo>
                    <a:pt x="19748" y="72218"/>
                    <a:pt x="15545" y="44098"/>
                    <a:pt x="14177" y="38227"/>
                  </a:cubicBezTo>
                  <a:cubicBezTo>
                    <a:pt x="11208" y="25719"/>
                    <a:pt x="14177" y="7839"/>
                    <a:pt x="10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p:cNvSpPr/>
            <p:nvPr/>
          </p:nvSpPr>
          <p:spPr>
            <a:xfrm>
              <a:off x="5129694" y="4217610"/>
              <a:ext cx="190665" cy="82789"/>
            </a:xfrm>
            <a:custGeom>
              <a:avLst/>
              <a:gdLst/>
              <a:ahLst/>
              <a:cxnLst/>
              <a:rect l="l" t="t" r="r" b="b"/>
              <a:pathLst>
                <a:path w="6840" h="2970" extrusionOk="0">
                  <a:moveTo>
                    <a:pt x="6839" y="1"/>
                  </a:moveTo>
                  <a:lnTo>
                    <a:pt x="1" y="1235"/>
                  </a:lnTo>
                  <a:lnTo>
                    <a:pt x="868" y="2969"/>
                  </a:lnTo>
                  <a:lnTo>
                    <a:pt x="6739" y="2202"/>
                  </a:lnTo>
                  <a:lnTo>
                    <a:pt x="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p:nvPr/>
          </p:nvSpPr>
          <p:spPr>
            <a:xfrm>
              <a:off x="4809846" y="1331229"/>
              <a:ext cx="21408" cy="28126"/>
            </a:xfrm>
            <a:custGeom>
              <a:avLst/>
              <a:gdLst/>
              <a:ahLst/>
              <a:cxnLst/>
              <a:rect l="l" t="t" r="r" b="b"/>
              <a:pathLst>
                <a:path w="768" h="1009" extrusionOk="0">
                  <a:moveTo>
                    <a:pt x="430" y="0"/>
                  </a:moveTo>
                  <a:cubicBezTo>
                    <a:pt x="272" y="0"/>
                    <a:pt x="98" y="190"/>
                    <a:pt x="67" y="438"/>
                  </a:cubicBezTo>
                  <a:cubicBezTo>
                    <a:pt x="0" y="704"/>
                    <a:pt x="134" y="971"/>
                    <a:pt x="300" y="1005"/>
                  </a:cubicBezTo>
                  <a:cubicBezTo>
                    <a:pt x="315" y="1007"/>
                    <a:pt x="329" y="1008"/>
                    <a:pt x="344" y="1008"/>
                  </a:cubicBezTo>
                  <a:cubicBezTo>
                    <a:pt x="524" y="1008"/>
                    <a:pt x="672" y="816"/>
                    <a:pt x="734" y="538"/>
                  </a:cubicBezTo>
                  <a:cubicBezTo>
                    <a:pt x="767" y="271"/>
                    <a:pt x="667" y="4"/>
                    <a:pt x="467" y="4"/>
                  </a:cubicBezTo>
                  <a:cubicBezTo>
                    <a:pt x="455" y="1"/>
                    <a:pt x="442"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a:off x="4723347" y="1315424"/>
              <a:ext cx="20488" cy="28126"/>
            </a:xfrm>
            <a:custGeom>
              <a:avLst/>
              <a:gdLst/>
              <a:ahLst/>
              <a:cxnLst/>
              <a:rect l="l" t="t" r="r" b="b"/>
              <a:pathLst>
                <a:path w="735" h="1009" extrusionOk="0">
                  <a:moveTo>
                    <a:pt x="424" y="0"/>
                  </a:moveTo>
                  <a:cubicBezTo>
                    <a:pt x="239" y="0"/>
                    <a:pt x="65" y="190"/>
                    <a:pt x="34" y="437"/>
                  </a:cubicBezTo>
                  <a:cubicBezTo>
                    <a:pt x="1" y="738"/>
                    <a:pt x="101" y="971"/>
                    <a:pt x="268" y="1005"/>
                  </a:cubicBezTo>
                  <a:cubicBezTo>
                    <a:pt x="282" y="1007"/>
                    <a:pt x="297" y="1008"/>
                    <a:pt x="311" y="1008"/>
                  </a:cubicBezTo>
                  <a:cubicBezTo>
                    <a:pt x="492" y="1008"/>
                    <a:pt x="640" y="818"/>
                    <a:pt x="701" y="571"/>
                  </a:cubicBezTo>
                  <a:cubicBezTo>
                    <a:pt x="735" y="271"/>
                    <a:pt x="635" y="37"/>
                    <a:pt x="468" y="4"/>
                  </a:cubicBezTo>
                  <a:cubicBezTo>
                    <a:pt x="453" y="1"/>
                    <a:pt x="439"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4720559" y="1308064"/>
              <a:ext cx="17701" cy="10397"/>
            </a:xfrm>
            <a:custGeom>
              <a:avLst/>
              <a:gdLst/>
              <a:ahLst/>
              <a:cxnLst/>
              <a:rect l="l" t="t" r="r" b="b"/>
              <a:pathLst>
                <a:path w="635" h="373" extrusionOk="0">
                  <a:moveTo>
                    <a:pt x="1" y="1"/>
                  </a:moveTo>
                  <a:cubicBezTo>
                    <a:pt x="1" y="1"/>
                    <a:pt x="176" y="373"/>
                    <a:pt x="437" y="373"/>
                  </a:cubicBezTo>
                  <a:cubicBezTo>
                    <a:pt x="498" y="373"/>
                    <a:pt x="565" y="352"/>
                    <a:pt x="635" y="301"/>
                  </a:cubicBez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4727082" y="1348066"/>
              <a:ext cx="36293" cy="55025"/>
            </a:xfrm>
            <a:custGeom>
              <a:avLst/>
              <a:gdLst/>
              <a:ahLst/>
              <a:cxnLst/>
              <a:rect l="l" t="t" r="r" b="b"/>
              <a:pathLst>
                <a:path w="1302" h="1974" extrusionOk="0">
                  <a:moveTo>
                    <a:pt x="1301" y="0"/>
                  </a:moveTo>
                  <a:cubicBezTo>
                    <a:pt x="934" y="601"/>
                    <a:pt x="501" y="1134"/>
                    <a:pt x="0" y="1601"/>
                  </a:cubicBezTo>
                  <a:cubicBezTo>
                    <a:pt x="240" y="1841"/>
                    <a:pt x="534" y="1973"/>
                    <a:pt x="858" y="1973"/>
                  </a:cubicBezTo>
                  <a:cubicBezTo>
                    <a:pt x="894" y="1973"/>
                    <a:pt x="931" y="1972"/>
                    <a:pt x="968" y="1968"/>
                  </a:cubicBezTo>
                  <a:lnTo>
                    <a:pt x="1301" y="0"/>
                  </a:lnTo>
                  <a:close/>
                </a:path>
              </a:pathLst>
            </a:custGeom>
            <a:solidFill>
              <a:srgbClr val="ED84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4773579" y="1418035"/>
              <a:ext cx="61381" cy="21185"/>
            </a:xfrm>
            <a:custGeom>
              <a:avLst/>
              <a:gdLst/>
              <a:ahLst/>
              <a:cxnLst/>
              <a:rect l="l" t="t" r="r" b="b"/>
              <a:pathLst>
                <a:path w="2202" h="760" extrusionOk="0">
                  <a:moveTo>
                    <a:pt x="2102" y="0"/>
                  </a:moveTo>
                  <a:cubicBezTo>
                    <a:pt x="2077" y="0"/>
                    <a:pt x="2052" y="9"/>
                    <a:pt x="2035" y="25"/>
                  </a:cubicBezTo>
                  <a:cubicBezTo>
                    <a:pt x="1637" y="397"/>
                    <a:pt x="1091" y="600"/>
                    <a:pt x="531" y="600"/>
                  </a:cubicBezTo>
                  <a:cubicBezTo>
                    <a:pt x="388" y="600"/>
                    <a:pt x="243" y="586"/>
                    <a:pt x="100" y="559"/>
                  </a:cubicBezTo>
                  <a:cubicBezTo>
                    <a:pt x="67" y="559"/>
                    <a:pt x="34" y="593"/>
                    <a:pt x="0" y="626"/>
                  </a:cubicBezTo>
                  <a:cubicBezTo>
                    <a:pt x="0" y="659"/>
                    <a:pt x="34" y="726"/>
                    <a:pt x="67" y="726"/>
                  </a:cubicBezTo>
                  <a:cubicBezTo>
                    <a:pt x="234" y="759"/>
                    <a:pt x="400" y="759"/>
                    <a:pt x="534" y="759"/>
                  </a:cubicBezTo>
                  <a:cubicBezTo>
                    <a:pt x="1134" y="759"/>
                    <a:pt x="1735" y="526"/>
                    <a:pt x="2168" y="126"/>
                  </a:cubicBezTo>
                  <a:cubicBezTo>
                    <a:pt x="2202" y="92"/>
                    <a:pt x="2202" y="59"/>
                    <a:pt x="2168" y="25"/>
                  </a:cubicBezTo>
                  <a:cubicBezTo>
                    <a:pt x="2152" y="9"/>
                    <a:pt x="2127" y="0"/>
                    <a:pt x="2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4921210" y="1361670"/>
              <a:ext cx="89507" cy="83095"/>
            </a:xfrm>
            <a:custGeom>
              <a:avLst/>
              <a:gdLst/>
              <a:ahLst/>
              <a:cxnLst/>
              <a:rect l="l" t="t" r="r" b="b"/>
              <a:pathLst>
                <a:path w="3211" h="2981" extrusionOk="0">
                  <a:moveTo>
                    <a:pt x="1853" y="0"/>
                  </a:moveTo>
                  <a:cubicBezTo>
                    <a:pt x="1085" y="0"/>
                    <a:pt x="427" y="893"/>
                    <a:pt x="208" y="1580"/>
                  </a:cubicBezTo>
                  <a:cubicBezTo>
                    <a:pt x="0" y="2294"/>
                    <a:pt x="269" y="2980"/>
                    <a:pt x="943" y="2980"/>
                  </a:cubicBezTo>
                  <a:cubicBezTo>
                    <a:pt x="1025" y="2980"/>
                    <a:pt x="1114" y="2970"/>
                    <a:pt x="1209" y="2948"/>
                  </a:cubicBezTo>
                  <a:cubicBezTo>
                    <a:pt x="1843" y="2748"/>
                    <a:pt x="2410" y="2348"/>
                    <a:pt x="2743" y="1781"/>
                  </a:cubicBezTo>
                  <a:cubicBezTo>
                    <a:pt x="3210" y="1080"/>
                    <a:pt x="2810" y="146"/>
                    <a:pt x="2009" y="13"/>
                  </a:cubicBezTo>
                  <a:cubicBezTo>
                    <a:pt x="1957" y="4"/>
                    <a:pt x="1905" y="0"/>
                    <a:pt x="1853" y="0"/>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827491" y="1288300"/>
              <a:ext cx="40029" cy="31889"/>
            </a:xfrm>
            <a:custGeom>
              <a:avLst/>
              <a:gdLst/>
              <a:ahLst/>
              <a:cxnLst/>
              <a:rect l="l" t="t" r="r" b="b"/>
              <a:pathLst>
                <a:path w="1436" h="1144" extrusionOk="0">
                  <a:moveTo>
                    <a:pt x="151" y="1"/>
                  </a:moveTo>
                  <a:cubicBezTo>
                    <a:pt x="79" y="1"/>
                    <a:pt x="34" y="61"/>
                    <a:pt x="34" y="143"/>
                  </a:cubicBezTo>
                  <a:cubicBezTo>
                    <a:pt x="1" y="243"/>
                    <a:pt x="68" y="310"/>
                    <a:pt x="168" y="310"/>
                  </a:cubicBezTo>
                  <a:cubicBezTo>
                    <a:pt x="568" y="410"/>
                    <a:pt x="935" y="677"/>
                    <a:pt x="1102" y="1044"/>
                  </a:cubicBezTo>
                  <a:cubicBezTo>
                    <a:pt x="1135" y="1110"/>
                    <a:pt x="1168" y="1110"/>
                    <a:pt x="1202" y="1144"/>
                  </a:cubicBezTo>
                  <a:lnTo>
                    <a:pt x="1335" y="1144"/>
                  </a:lnTo>
                  <a:cubicBezTo>
                    <a:pt x="1402" y="1077"/>
                    <a:pt x="1435" y="977"/>
                    <a:pt x="1402" y="910"/>
                  </a:cubicBezTo>
                  <a:cubicBezTo>
                    <a:pt x="1168" y="410"/>
                    <a:pt x="735" y="76"/>
                    <a:pt x="201" y="9"/>
                  </a:cubicBezTo>
                  <a:cubicBezTo>
                    <a:pt x="183" y="4"/>
                    <a:pt x="167" y="1"/>
                    <a:pt x="1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4705701" y="1261233"/>
              <a:ext cx="45576" cy="22690"/>
            </a:xfrm>
            <a:custGeom>
              <a:avLst/>
              <a:gdLst/>
              <a:ahLst/>
              <a:cxnLst/>
              <a:rect l="l" t="t" r="r" b="b"/>
              <a:pathLst>
                <a:path w="1635" h="814" extrusionOk="0">
                  <a:moveTo>
                    <a:pt x="1298" y="0"/>
                  </a:moveTo>
                  <a:cubicBezTo>
                    <a:pt x="835" y="0"/>
                    <a:pt x="387" y="197"/>
                    <a:pt x="67" y="547"/>
                  </a:cubicBezTo>
                  <a:cubicBezTo>
                    <a:pt x="0" y="614"/>
                    <a:pt x="0" y="714"/>
                    <a:pt x="67" y="780"/>
                  </a:cubicBezTo>
                  <a:cubicBezTo>
                    <a:pt x="100" y="814"/>
                    <a:pt x="134" y="814"/>
                    <a:pt x="200" y="814"/>
                  </a:cubicBezTo>
                  <a:cubicBezTo>
                    <a:pt x="234" y="814"/>
                    <a:pt x="267" y="780"/>
                    <a:pt x="300" y="747"/>
                  </a:cubicBezTo>
                  <a:cubicBezTo>
                    <a:pt x="556" y="491"/>
                    <a:pt x="885" y="332"/>
                    <a:pt x="1245" y="332"/>
                  </a:cubicBezTo>
                  <a:cubicBezTo>
                    <a:pt x="1307" y="332"/>
                    <a:pt x="1371" y="337"/>
                    <a:pt x="1434" y="347"/>
                  </a:cubicBezTo>
                  <a:cubicBezTo>
                    <a:pt x="1501" y="347"/>
                    <a:pt x="1601" y="313"/>
                    <a:pt x="1635" y="213"/>
                  </a:cubicBezTo>
                  <a:cubicBezTo>
                    <a:pt x="1635" y="113"/>
                    <a:pt x="1568" y="46"/>
                    <a:pt x="1501" y="13"/>
                  </a:cubicBezTo>
                  <a:cubicBezTo>
                    <a:pt x="1433" y="5"/>
                    <a:pt x="1366"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5157597" y="4404072"/>
              <a:ext cx="52098" cy="23108"/>
            </a:xfrm>
            <a:custGeom>
              <a:avLst/>
              <a:gdLst/>
              <a:ahLst/>
              <a:cxnLst/>
              <a:rect l="l" t="t" r="r" b="b"/>
              <a:pathLst>
                <a:path w="1869" h="829" extrusionOk="0">
                  <a:moveTo>
                    <a:pt x="550" y="154"/>
                  </a:moveTo>
                  <a:cubicBezTo>
                    <a:pt x="842" y="154"/>
                    <a:pt x="1257" y="228"/>
                    <a:pt x="1568" y="317"/>
                  </a:cubicBezTo>
                  <a:lnTo>
                    <a:pt x="1568" y="350"/>
                  </a:lnTo>
                  <a:cubicBezTo>
                    <a:pt x="1171" y="549"/>
                    <a:pt x="811" y="655"/>
                    <a:pt x="570" y="655"/>
                  </a:cubicBezTo>
                  <a:cubicBezTo>
                    <a:pt x="487" y="655"/>
                    <a:pt x="419" y="642"/>
                    <a:pt x="368" y="617"/>
                  </a:cubicBezTo>
                  <a:cubicBezTo>
                    <a:pt x="268" y="550"/>
                    <a:pt x="201" y="450"/>
                    <a:pt x="201" y="350"/>
                  </a:cubicBezTo>
                  <a:cubicBezTo>
                    <a:pt x="201" y="317"/>
                    <a:pt x="201" y="250"/>
                    <a:pt x="234" y="217"/>
                  </a:cubicBezTo>
                  <a:cubicBezTo>
                    <a:pt x="290" y="172"/>
                    <a:pt x="405" y="154"/>
                    <a:pt x="550" y="154"/>
                  </a:cubicBezTo>
                  <a:close/>
                  <a:moveTo>
                    <a:pt x="582" y="0"/>
                  </a:moveTo>
                  <a:cubicBezTo>
                    <a:pt x="393" y="0"/>
                    <a:pt x="229" y="32"/>
                    <a:pt x="134" y="117"/>
                  </a:cubicBezTo>
                  <a:cubicBezTo>
                    <a:pt x="67" y="183"/>
                    <a:pt x="1" y="283"/>
                    <a:pt x="34" y="383"/>
                  </a:cubicBezTo>
                  <a:cubicBezTo>
                    <a:pt x="34" y="517"/>
                    <a:pt x="134" y="650"/>
                    <a:pt x="234" y="750"/>
                  </a:cubicBezTo>
                  <a:lnTo>
                    <a:pt x="268" y="784"/>
                  </a:lnTo>
                  <a:cubicBezTo>
                    <a:pt x="343" y="815"/>
                    <a:pt x="430" y="829"/>
                    <a:pt x="524" y="829"/>
                  </a:cubicBezTo>
                  <a:cubicBezTo>
                    <a:pt x="932" y="829"/>
                    <a:pt x="1477" y="573"/>
                    <a:pt x="1802" y="383"/>
                  </a:cubicBezTo>
                  <a:cubicBezTo>
                    <a:pt x="1835" y="350"/>
                    <a:pt x="1869" y="350"/>
                    <a:pt x="1869" y="317"/>
                  </a:cubicBezTo>
                  <a:cubicBezTo>
                    <a:pt x="1869" y="283"/>
                    <a:pt x="1835" y="250"/>
                    <a:pt x="1802" y="250"/>
                  </a:cubicBezTo>
                  <a:cubicBezTo>
                    <a:pt x="1706" y="202"/>
                    <a:pt x="1062"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5172483" y="4376865"/>
              <a:ext cx="37213" cy="37910"/>
            </a:xfrm>
            <a:custGeom>
              <a:avLst/>
              <a:gdLst/>
              <a:ahLst/>
              <a:cxnLst/>
              <a:rect l="l" t="t" r="r" b="b"/>
              <a:pathLst>
                <a:path w="1335" h="1360" extrusionOk="0">
                  <a:moveTo>
                    <a:pt x="397" y="167"/>
                  </a:moveTo>
                  <a:cubicBezTo>
                    <a:pt x="434" y="167"/>
                    <a:pt x="467" y="175"/>
                    <a:pt x="501" y="192"/>
                  </a:cubicBezTo>
                  <a:cubicBezTo>
                    <a:pt x="534" y="192"/>
                    <a:pt x="534" y="192"/>
                    <a:pt x="567" y="225"/>
                  </a:cubicBezTo>
                  <a:cubicBezTo>
                    <a:pt x="834" y="459"/>
                    <a:pt x="1034" y="792"/>
                    <a:pt x="1135" y="1159"/>
                  </a:cubicBezTo>
                  <a:cubicBezTo>
                    <a:pt x="734" y="992"/>
                    <a:pt x="201" y="559"/>
                    <a:pt x="167" y="325"/>
                  </a:cubicBezTo>
                  <a:cubicBezTo>
                    <a:pt x="167" y="292"/>
                    <a:pt x="167" y="225"/>
                    <a:pt x="267" y="192"/>
                  </a:cubicBezTo>
                  <a:cubicBezTo>
                    <a:pt x="317" y="175"/>
                    <a:pt x="359" y="167"/>
                    <a:pt x="397" y="167"/>
                  </a:cubicBezTo>
                  <a:close/>
                  <a:moveTo>
                    <a:pt x="397" y="0"/>
                  </a:moveTo>
                  <a:cubicBezTo>
                    <a:pt x="334" y="0"/>
                    <a:pt x="267" y="8"/>
                    <a:pt x="201" y="25"/>
                  </a:cubicBezTo>
                  <a:cubicBezTo>
                    <a:pt x="67" y="58"/>
                    <a:pt x="0" y="192"/>
                    <a:pt x="0" y="325"/>
                  </a:cubicBezTo>
                  <a:cubicBezTo>
                    <a:pt x="34" y="592"/>
                    <a:pt x="367" y="892"/>
                    <a:pt x="701" y="1126"/>
                  </a:cubicBezTo>
                  <a:cubicBezTo>
                    <a:pt x="868" y="1226"/>
                    <a:pt x="1068" y="1293"/>
                    <a:pt x="1268" y="1359"/>
                  </a:cubicBezTo>
                  <a:cubicBezTo>
                    <a:pt x="1268" y="1359"/>
                    <a:pt x="1301" y="1359"/>
                    <a:pt x="1335" y="1326"/>
                  </a:cubicBezTo>
                  <a:cubicBezTo>
                    <a:pt x="1335" y="1326"/>
                    <a:pt x="1335" y="1293"/>
                    <a:pt x="1335" y="1259"/>
                  </a:cubicBezTo>
                  <a:cubicBezTo>
                    <a:pt x="1335" y="1226"/>
                    <a:pt x="1034" y="259"/>
                    <a:pt x="567" y="25"/>
                  </a:cubicBezTo>
                  <a:cubicBezTo>
                    <a:pt x="517" y="8"/>
                    <a:pt x="459"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651762" y="4430219"/>
              <a:ext cx="60461" cy="25478"/>
            </a:xfrm>
            <a:custGeom>
              <a:avLst/>
              <a:gdLst/>
              <a:ahLst/>
              <a:cxnLst/>
              <a:rect l="l" t="t" r="r" b="b"/>
              <a:pathLst>
                <a:path w="2169" h="914" extrusionOk="0">
                  <a:moveTo>
                    <a:pt x="367" y="179"/>
                  </a:moveTo>
                  <a:cubicBezTo>
                    <a:pt x="868" y="246"/>
                    <a:pt x="1368" y="413"/>
                    <a:pt x="1835" y="680"/>
                  </a:cubicBezTo>
                  <a:cubicBezTo>
                    <a:pt x="1547" y="717"/>
                    <a:pt x="1283" y="736"/>
                    <a:pt x="1055" y="736"/>
                  </a:cubicBezTo>
                  <a:cubicBezTo>
                    <a:pt x="674" y="736"/>
                    <a:pt x="392" y="684"/>
                    <a:pt x="267" y="580"/>
                  </a:cubicBezTo>
                  <a:cubicBezTo>
                    <a:pt x="201" y="513"/>
                    <a:pt x="167" y="413"/>
                    <a:pt x="167" y="313"/>
                  </a:cubicBezTo>
                  <a:cubicBezTo>
                    <a:pt x="167" y="279"/>
                    <a:pt x="201" y="246"/>
                    <a:pt x="234" y="213"/>
                  </a:cubicBezTo>
                  <a:cubicBezTo>
                    <a:pt x="267" y="179"/>
                    <a:pt x="334" y="179"/>
                    <a:pt x="367" y="179"/>
                  </a:cubicBezTo>
                  <a:close/>
                  <a:moveTo>
                    <a:pt x="381" y="0"/>
                  </a:moveTo>
                  <a:cubicBezTo>
                    <a:pt x="295" y="0"/>
                    <a:pt x="222" y="14"/>
                    <a:pt x="167" y="46"/>
                  </a:cubicBezTo>
                  <a:cubicBezTo>
                    <a:pt x="67" y="113"/>
                    <a:pt x="34" y="179"/>
                    <a:pt x="34" y="279"/>
                  </a:cubicBezTo>
                  <a:cubicBezTo>
                    <a:pt x="0" y="446"/>
                    <a:pt x="67" y="580"/>
                    <a:pt x="167" y="680"/>
                  </a:cubicBezTo>
                  <a:cubicBezTo>
                    <a:pt x="401" y="846"/>
                    <a:pt x="701" y="913"/>
                    <a:pt x="1001" y="913"/>
                  </a:cubicBezTo>
                  <a:cubicBezTo>
                    <a:pt x="1368" y="880"/>
                    <a:pt x="1735" y="846"/>
                    <a:pt x="2102" y="780"/>
                  </a:cubicBezTo>
                  <a:cubicBezTo>
                    <a:pt x="2135" y="746"/>
                    <a:pt x="2169" y="746"/>
                    <a:pt x="2169" y="713"/>
                  </a:cubicBezTo>
                  <a:cubicBezTo>
                    <a:pt x="2169" y="680"/>
                    <a:pt x="2169" y="613"/>
                    <a:pt x="2135" y="613"/>
                  </a:cubicBezTo>
                  <a:cubicBezTo>
                    <a:pt x="1991" y="555"/>
                    <a:pt x="927"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4673142" y="4408225"/>
              <a:ext cx="38161" cy="43736"/>
            </a:xfrm>
            <a:custGeom>
              <a:avLst/>
              <a:gdLst/>
              <a:ahLst/>
              <a:cxnLst/>
              <a:rect l="l" t="t" r="r" b="b"/>
              <a:pathLst>
                <a:path w="1369" h="1569" extrusionOk="0">
                  <a:moveTo>
                    <a:pt x="468" y="168"/>
                  </a:moveTo>
                  <a:cubicBezTo>
                    <a:pt x="568" y="168"/>
                    <a:pt x="668" y="201"/>
                    <a:pt x="734" y="268"/>
                  </a:cubicBezTo>
                  <a:cubicBezTo>
                    <a:pt x="1001" y="568"/>
                    <a:pt x="1168" y="935"/>
                    <a:pt x="1201" y="1335"/>
                  </a:cubicBezTo>
                  <a:cubicBezTo>
                    <a:pt x="768" y="1102"/>
                    <a:pt x="201" y="501"/>
                    <a:pt x="267" y="268"/>
                  </a:cubicBezTo>
                  <a:cubicBezTo>
                    <a:pt x="267" y="234"/>
                    <a:pt x="267" y="168"/>
                    <a:pt x="401" y="168"/>
                  </a:cubicBezTo>
                  <a:close/>
                  <a:moveTo>
                    <a:pt x="401" y="1"/>
                  </a:moveTo>
                  <a:cubicBezTo>
                    <a:pt x="167" y="34"/>
                    <a:pt x="101" y="134"/>
                    <a:pt x="101" y="234"/>
                  </a:cubicBezTo>
                  <a:cubicBezTo>
                    <a:pt x="1" y="635"/>
                    <a:pt x="835" y="1402"/>
                    <a:pt x="1268" y="1569"/>
                  </a:cubicBezTo>
                  <a:lnTo>
                    <a:pt x="1335" y="1569"/>
                  </a:lnTo>
                  <a:cubicBezTo>
                    <a:pt x="1368" y="1535"/>
                    <a:pt x="1368" y="1502"/>
                    <a:pt x="1368" y="1502"/>
                  </a:cubicBezTo>
                  <a:cubicBezTo>
                    <a:pt x="1368" y="1435"/>
                    <a:pt x="1302" y="501"/>
                    <a:pt x="868" y="134"/>
                  </a:cubicBezTo>
                  <a:cubicBezTo>
                    <a:pt x="734" y="34"/>
                    <a:pt x="568"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4634088" y="2235161"/>
              <a:ext cx="424035" cy="43708"/>
            </a:xfrm>
            <a:custGeom>
              <a:avLst/>
              <a:gdLst/>
              <a:ahLst/>
              <a:cxnLst/>
              <a:rect l="l" t="t" r="r" b="b"/>
              <a:pathLst>
                <a:path w="15212" h="1568" extrusionOk="0">
                  <a:moveTo>
                    <a:pt x="234" y="0"/>
                  </a:moveTo>
                  <a:cubicBezTo>
                    <a:pt x="101" y="0"/>
                    <a:pt x="1" y="100"/>
                    <a:pt x="1" y="167"/>
                  </a:cubicBezTo>
                  <a:lnTo>
                    <a:pt x="101" y="1434"/>
                  </a:lnTo>
                  <a:cubicBezTo>
                    <a:pt x="134" y="1501"/>
                    <a:pt x="234" y="1568"/>
                    <a:pt x="368" y="1568"/>
                  </a:cubicBezTo>
                  <a:lnTo>
                    <a:pt x="14945" y="1568"/>
                  </a:lnTo>
                  <a:cubicBezTo>
                    <a:pt x="15078" y="1568"/>
                    <a:pt x="15211" y="1468"/>
                    <a:pt x="15178" y="1368"/>
                  </a:cubicBezTo>
                  <a:lnTo>
                    <a:pt x="14811" y="134"/>
                  </a:lnTo>
                  <a:cubicBezTo>
                    <a:pt x="14744" y="33"/>
                    <a:pt x="14644" y="0"/>
                    <a:pt x="145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4984655" y="2231425"/>
              <a:ext cx="23276" cy="52098"/>
            </a:xfrm>
            <a:custGeom>
              <a:avLst/>
              <a:gdLst/>
              <a:ahLst/>
              <a:cxnLst/>
              <a:rect l="l" t="t" r="r" b="b"/>
              <a:pathLst>
                <a:path w="835" h="1869" extrusionOk="0">
                  <a:moveTo>
                    <a:pt x="134" y="1"/>
                  </a:moveTo>
                  <a:cubicBezTo>
                    <a:pt x="34" y="1"/>
                    <a:pt x="0" y="67"/>
                    <a:pt x="0" y="101"/>
                  </a:cubicBezTo>
                  <a:lnTo>
                    <a:pt x="167" y="1769"/>
                  </a:lnTo>
                  <a:cubicBezTo>
                    <a:pt x="167" y="1835"/>
                    <a:pt x="234" y="1869"/>
                    <a:pt x="334" y="1869"/>
                  </a:cubicBezTo>
                  <a:lnTo>
                    <a:pt x="701" y="1869"/>
                  </a:lnTo>
                  <a:cubicBezTo>
                    <a:pt x="767" y="1869"/>
                    <a:pt x="834" y="1835"/>
                    <a:pt x="834" y="1769"/>
                  </a:cubicBezTo>
                  <a:lnTo>
                    <a:pt x="667" y="101"/>
                  </a:lnTo>
                  <a:cubicBezTo>
                    <a:pt x="667" y="67"/>
                    <a:pt x="567" y="1"/>
                    <a:pt x="501"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4664780" y="2231425"/>
              <a:ext cx="24196" cy="52098"/>
            </a:xfrm>
            <a:custGeom>
              <a:avLst/>
              <a:gdLst/>
              <a:ahLst/>
              <a:cxnLst/>
              <a:rect l="l" t="t" r="r" b="b"/>
              <a:pathLst>
                <a:path w="868" h="1869" extrusionOk="0">
                  <a:moveTo>
                    <a:pt x="134" y="1"/>
                  </a:moveTo>
                  <a:cubicBezTo>
                    <a:pt x="34" y="1"/>
                    <a:pt x="0" y="67"/>
                    <a:pt x="0" y="101"/>
                  </a:cubicBezTo>
                  <a:lnTo>
                    <a:pt x="167" y="1769"/>
                  </a:lnTo>
                  <a:cubicBezTo>
                    <a:pt x="201" y="1835"/>
                    <a:pt x="267" y="1869"/>
                    <a:pt x="334" y="1869"/>
                  </a:cubicBezTo>
                  <a:lnTo>
                    <a:pt x="734" y="1869"/>
                  </a:lnTo>
                  <a:cubicBezTo>
                    <a:pt x="801" y="1869"/>
                    <a:pt x="868" y="1835"/>
                    <a:pt x="834" y="1769"/>
                  </a:cubicBezTo>
                  <a:lnTo>
                    <a:pt x="668" y="101"/>
                  </a:lnTo>
                  <a:cubicBezTo>
                    <a:pt x="668" y="67"/>
                    <a:pt x="601" y="1"/>
                    <a:pt x="501"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4823784" y="2231425"/>
              <a:ext cx="24196" cy="52098"/>
            </a:xfrm>
            <a:custGeom>
              <a:avLst/>
              <a:gdLst/>
              <a:ahLst/>
              <a:cxnLst/>
              <a:rect l="l" t="t" r="r" b="b"/>
              <a:pathLst>
                <a:path w="868" h="1869" extrusionOk="0">
                  <a:moveTo>
                    <a:pt x="134" y="1"/>
                  </a:moveTo>
                  <a:cubicBezTo>
                    <a:pt x="67" y="1"/>
                    <a:pt x="0" y="67"/>
                    <a:pt x="34" y="101"/>
                  </a:cubicBezTo>
                  <a:lnTo>
                    <a:pt x="201" y="1769"/>
                  </a:lnTo>
                  <a:cubicBezTo>
                    <a:pt x="201" y="1835"/>
                    <a:pt x="267" y="1869"/>
                    <a:pt x="334" y="1869"/>
                  </a:cubicBezTo>
                  <a:lnTo>
                    <a:pt x="734" y="1869"/>
                  </a:lnTo>
                  <a:cubicBezTo>
                    <a:pt x="801" y="1869"/>
                    <a:pt x="868" y="1835"/>
                    <a:pt x="868" y="1769"/>
                  </a:cubicBezTo>
                  <a:lnTo>
                    <a:pt x="668" y="101"/>
                  </a:lnTo>
                  <a:cubicBezTo>
                    <a:pt x="668" y="67"/>
                    <a:pt x="601" y="1"/>
                    <a:pt x="534"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4807978" y="1322950"/>
              <a:ext cx="17701" cy="10732"/>
            </a:xfrm>
            <a:custGeom>
              <a:avLst/>
              <a:gdLst/>
              <a:ahLst/>
              <a:cxnLst/>
              <a:rect l="l" t="t" r="r" b="b"/>
              <a:pathLst>
                <a:path w="635" h="385" extrusionOk="0">
                  <a:moveTo>
                    <a:pt x="0" y="1"/>
                  </a:moveTo>
                  <a:cubicBezTo>
                    <a:pt x="0" y="1"/>
                    <a:pt x="150" y="385"/>
                    <a:pt x="415" y="385"/>
                  </a:cubicBezTo>
                  <a:cubicBezTo>
                    <a:pt x="481" y="385"/>
                    <a:pt x="554" y="361"/>
                    <a:pt x="634" y="301"/>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4900972" y="2184928"/>
              <a:ext cx="181327" cy="65283"/>
            </a:xfrm>
            <a:custGeom>
              <a:avLst/>
              <a:gdLst/>
              <a:ahLst/>
              <a:cxnLst/>
              <a:rect l="l" t="t" r="r" b="b"/>
              <a:pathLst>
                <a:path w="6505" h="2342" extrusionOk="0">
                  <a:moveTo>
                    <a:pt x="0" y="1"/>
                  </a:moveTo>
                  <a:cubicBezTo>
                    <a:pt x="33" y="701"/>
                    <a:pt x="134" y="1402"/>
                    <a:pt x="334" y="2069"/>
                  </a:cubicBezTo>
                  <a:cubicBezTo>
                    <a:pt x="941" y="2272"/>
                    <a:pt x="2260" y="2342"/>
                    <a:pt x="3584" y="2342"/>
                  </a:cubicBezTo>
                  <a:cubicBezTo>
                    <a:pt x="4658" y="2342"/>
                    <a:pt x="5736" y="2296"/>
                    <a:pt x="6438" y="2236"/>
                  </a:cubicBezTo>
                  <a:lnTo>
                    <a:pt x="6405" y="2136"/>
                  </a:lnTo>
                  <a:lnTo>
                    <a:pt x="6505" y="11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5065551" y="1832521"/>
              <a:ext cx="54886" cy="204603"/>
            </a:xfrm>
            <a:custGeom>
              <a:avLst/>
              <a:gdLst/>
              <a:ahLst/>
              <a:cxnLst/>
              <a:rect l="l" t="t" r="r" b="b"/>
              <a:pathLst>
                <a:path w="1969" h="7340" extrusionOk="0">
                  <a:moveTo>
                    <a:pt x="0" y="0"/>
                  </a:moveTo>
                  <a:cubicBezTo>
                    <a:pt x="0" y="1935"/>
                    <a:pt x="367" y="5204"/>
                    <a:pt x="1301" y="7339"/>
                  </a:cubicBezTo>
                  <a:cubicBezTo>
                    <a:pt x="1535" y="5104"/>
                    <a:pt x="1768" y="3003"/>
                    <a:pt x="1968" y="116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4809846" y="1689546"/>
              <a:ext cx="85548" cy="2086360"/>
            </a:xfrm>
            <a:custGeom>
              <a:avLst/>
              <a:gdLst/>
              <a:ahLst/>
              <a:cxnLst/>
              <a:rect l="l" t="t" r="r" b="b"/>
              <a:pathLst>
                <a:path w="3069" h="74847" extrusionOk="0">
                  <a:moveTo>
                    <a:pt x="517" y="1"/>
                  </a:moveTo>
                  <a:cubicBezTo>
                    <a:pt x="459" y="1"/>
                    <a:pt x="400" y="42"/>
                    <a:pt x="400" y="126"/>
                  </a:cubicBezTo>
                  <a:cubicBezTo>
                    <a:pt x="400" y="193"/>
                    <a:pt x="134" y="6731"/>
                    <a:pt x="67" y="20707"/>
                  </a:cubicBezTo>
                  <a:cubicBezTo>
                    <a:pt x="0" y="43724"/>
                    <a:pt x="2802" y="74446"/>
                    <a:pt x="2835" y="74746"/>
                  </a:cubicBezTo>
                  <a:cubicBezTo>
                    <a:pt x="2835" y="74813"/>
                    <a:pt x="2902" y="74846"/>
                    <a:pt x="2936" y="74846"/>
                  </a:cubicBezTo>
                  <a:lnTo>
                    <a:pt x="2969" y="74846"/>
                  </a:lnTo>
                  <a:cubicBezTo>
                    <a:pt x="3036" y="74846"/>
                    <a:pt x="3069" y="74779"/>
                    <a:pt x="3069" y="74713"/>
                  </a:cubicBezTo>
                  <a:cubicBezTo>
                    <a:pt x="3036" y="74412"/>
                    <a:pt x="234" y="43724"/>
                    <a:pt x="300" y="20707"/>
                  </a:cubicBezTo>
                  <a:cubicBezTo>
                    <a:pt x="367" y="6731"/>
                    <a:pt x="634" y="193"/>
                    <a:pt x="634" y="126"/>
                  </a:cubicBezTo>
                  <a:cubicBezTo>
                    <a:pt x="634" y="42"/>
                    <a:pt x="576"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959372" y="2231537"/>
              <a:ext cx="132239" cy="141243"/>
            </a:xfrm>
            <a:custGeom>
              <a:avLst/>
              <a:gdLst/>
              <a:ahLst/>
              <a:cxnLst/>
              <a:rect l="l" t="t" r="r" b="b"/>
              <a:pathLst>
                <a:path w="4744" h="5067" extrusionOk="0">
                  <a:moveTo>
                    <a:pt x="142" y="0"/>
                  </a:moveTo>
                  <a:cubicBezTo>
                    <a:pt x="67" y="0"/>
                    <a:pt x="0" y="64"/>
                    <a:pt x="40" y="163"/>
                  </a:cubicBezTo>
                  <a:cubicBezTo>
                    <a:pt x="874" y="2298"/>
                    <a:pt x="2475" y="4033"/>
                    <a:pt x="4543" y="5067"/>
                  </a:cubicBezTo>
                  <a:lnTo>
                    <a:pt x="4610" y="5067"/>
                  </a:lnTo>
                  <a:cubicBezTo>
                    <a:pt x="4643" y="5067"/>
                    <a:pt x="4677" y="5034"/>
                    <a:pt x="4710" y="5000"/>
                  </a:cubicBezTo>
                  <a:cubicBezTo>
                    <a:pt x="4743" y="4934"/>
                    <a:pt x="4710" y="4867"/>
                    <a:pt x="4643" y="4833"/>
                  </a:cubicBezTo>
                  <a:cubicBezTo>
                    <a:pt x="2642" y="3833"/>
                    <a:pt x="1107" y="2165"/>
                    <a:pt x="273" y="97"/>
                  </a:cubicBezTo>
                  <a:cubicBezTo>
                    <a:pt x="247" y="29"/>
                    <a:pt x="192"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513218" y="1905054"/>
              <a:ext cx="349553" cy="396187"/>
            </a:xfrm>
            <a:custGeom>
              <a:avLst/>
              <a:gdLst/>
              <a:ahLst/>
              <a:cxnLst/>
              <a:rect l="l" t="t" r="r" b="b"/>
              <a:pathLst>
                <a:path w="12540" h="14213" extrusionOk="0">
                  <a:moveTo>
                    <a:pt x="734" y="0"/>
                  </a:moveTo>
                  <a:cubicBezTo>
                    <a:pt x="334" y="0"/>
                    <a:pt x="0" y="367"/>
                    <a:pt x="67" y="768"/>
                  </a:cubicBezTo>
                  <a:lnTo>
                    <a:pt x="1735" y="13443"/>
                  </a:lnTo>
                  <a:cubicBezTo>
                    <a:pt x="1801" y="13877"/>
                    <a:pt x="2135" y="14210"/>
                    <a:pt x="2602" y="14210"/>
                  </a:cubicBezTo>
                  <a:lnTo>
                    <a:pt x="11809" y="14210"/>
                  </a:lnTo>
                  <a:cubicBezTo>
                    <a:pt x="11826" y="14212"/>
                    <a:pt x="11842" y="14212"/>
                    <a:pt x="11859" y="14212"/>
                  </a:cubicBezTo>
                  <a:cubicBezTo>
                    <a:pt x="12265" y="14212"/>
                    <a:pt x="12540" y="13828"/>
                    <a:pt x="12476" y="13443"/>
                  </a:cubicBezTo>
                  <a:lnTo>
                    <a:pt x="10841" y="768"/>
                  </a:lnTo>
                  <a:cubicBezTo>
                    <a:pt x="10775" y="334"/>
                    <a:pt x="10408" y="34"/>
                    <a:pt x="9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843297" y="2037102"/>
              <a:ext cx="88364" cy="118775"/>
            </a:xfrm>
            <a:custGeom>
              <a:avLst/>
              <a:gdLst/>
              <a:ahLst/>
              <a:cxnLst/>
              <a:rect l="l" t="t" r="r" b="b"/>
              <a:pathLst>
                <a:path w="3170" h="4261" extrusionOk="0">
                  <a:moveTo>
                    <a:pt x="201" y="0"/>
                  </a:moveTo>
                  <a:lnTo>
                    <a:pt x="1" y="3569"/>
                  </a:lnTo>
                  <a:cubicBezTo>
                    <a:pt x="1" y="3569"/>
                    <a:pt x="1126" y="4260"/>
                    <a:pt x="2222" y="4260"/>
                  </a:cubicBezTo>
                  <a:cubicBezTo>
                    <a:pt x="2551" y="4260"/>
                    <a:pt x="2877" y="4198"/>
                    <a:pt x="3170" y="4036"/>
                  </a:cubicBezTo>
                  <a:lnTo>
                    <a:pt x="2936" y="2602"/>
                  </a:lnTo>
                  <a:lnTo>
                    <a:pt x="201"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594114" y="2238868"/>
              <a:ext cx="72559" cy="133912"/>
            </a:xfrm>
            <a:custGeom>
              <a:avLst/>
              <a:gdLst/>
              <a:ahLst/>
              <a:cxnLst/>
              <a:rect l="l" t="t" r="r" b="b"/>
              <a:pathLst>
                <a:path w="2603" h="4804" extrusionOk="0">
                  <a:moveTo>
                    <a:pt x="2502" y="1"/>
                  </a:moveTo>
                  <a:cubicBezTo>
                    <a:pt x="2435" y="1"/>
                    <a:pt x="2369" y="34"/>
                    <a:pt x="2369" y="101"/>
                  </a:cubicBezTo>
                  <a:cubicBezTo>
                    <a:pt x="2035" y="1802"/>
                    <a:pt x="1234" y="3370"/>
                    <a:pt x="34" y="4604"/>
                  </a:cubicBezTo>
                  <a:cubicBezTo>
                    <a:pt x="0" y="4637"/>
                    <a:pt x="0" y="4704"/>
                    <a:pt x="34" y="4771"/>
                  </a:cubicBezTo>
                  <a:cubicBezTo>
                    <a:pt x="67" y="4771"/>
                    <a:pt x="100" y="4804"/>
                    <a:pt x="134" y="4804"/>
                  </a:cubicBezTo>
                  <a:cubicBezTo>
                    <a:pt x="167" y="4804"/>
                    <a:pt x="200" y="4771"/>
                    <a:pt x="234" y="4771"/>
                  </a:cubicBezTo>
                  <a:cubicBezTo>
                    <a:pt x="2335" y="2469"/>
                    <a:pt x="2602" y="234"/>
                    <a:pt x="2602" y="134"/>
                  </a:cubicBezTo>
                  <a:cubicBezTo>
                    <a:pt x="2602" y="67"/>
                    <a:pt x="2569" y="1"/>
                    <a:pt x="2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767056" y="2029659"/>
              <a:ext cx="90231" cy="114399"/>
            </a:xfrm>
            <a:custGeom>
              <a:avLst/>
              <a:gdLst/>
              <a:ahLst/>
              <a:cxnLst/>
              <a:rect l="l" t="t" r="r" b="b"/>
              <a:pathLst>
                <a:path w="3237" h="4104" extrusionOk="0">
                  <a:moveTo>
                    <a:pt x="34" y="0"/>
                  </a:moveTo>
                  <a:lnTo>
                    <a:pt x="1" y="2969"/>
                  </a:lnTo>
                  <a:lnTo>
                    <a:pt x="3236" y="4103"/>
                  </a:lnTo>
                  <a:lnTo>
                    <a:pt x="3236" y="4103"/>
                  </a:lnTo>
                  <a:lnTo>
                    <a:pt x="2936" y="267"/>
                  </a:lnTo>
                  <a:lnTo>
                    <a:pt x="34"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rgbClr val="80ED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32146" y="1630728"/>
              <a:ext cx="155319" cy="163682"/>
            </a:xfrm>
            <a:custGeom>
              <a:avLst/>
              <a:gdLst/>
              <a:ahLst/>
              <a:cxnLst/>
              <a:rect l="l" t="t" r="r" b="b"/>
              <a:pathLst>
                <a:path w="5572" h="5872" extrusionOk="0">
                  <a:moveTo>
                    <a:pt x="3903" y="1"/>
                  </a:moveTo>
                  <a:cubicBezTo>
                    <a:pt x="2736" y="935"/>
                    <a:pt x="1435" y="1702"/>
                    <a:pt x="1" y="2236"/>
                  </a:cubicBezTo>
                  <a:cubicBezTo>
                    <a:pt x="1035" y="3170"/>
                    <a:pt x="1068" y="5872"/>
                    <a:pt x="1068" y="5872"/>
                  </a:cubicBezTo>
                  <a:cubicBezTo>
                    <a:pt x="1068" y="5872"/>
                    <a:pt x="5571" y="2569"/>
                    <a:pt x="5405" y="268"/>
                  </a:cubicBezTo>
                  <a:cubicBezTo>
                    <a:pt x="4938" y="101"/>
                    <a:pt x="4437"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697311" y="1635690"/>
              <a:ext cx="115347" cy="142915"/>
            </a:xfrm>
            <a:custGeom>
              <a:avLst/>
              <a:gdLst/>
              <a:ahLst/>
              <a:cxnLst/>
              <a:rect l="l" t="t" r="r" b="b"/>
              <a:pathLst>
                <a:path w="4138" h="5127" extrusionOk="0">
                  <a:moveTo>
                    <a:pt x="2069" y="0"/>
                  </a:moveTo>
                  <a:cubicBezTo>
                    <a:pt x="1770" y="0"/>
                    <a:pt x="1473" y="52"/>
                    <a:pt x="1202" y="157"/>
                  </a:cubicBezTo>
                  <a:cubicBezTo>
                    <a:pt x="1" y="2391"/>
                    <a:pt x="2603" y="5127"/>
                    <a:pt x="2603" y="5127"/>
                  </a:cubicBezTo>
                  <a:cubicBezTo>
                    <a:pt x="2603" y="5127"/>
                    <a:pt x="3103" y="2925"/>
                    <a:pt x="4137" y="1991"/>
                  </a:cubicBezTo>
                  <a:cubicBezTo>
                    <a:pt x="3337" y="1658"/>
                    <a:pt x="2736" y="924"/>
                    <a:pt x="2603" y="56"/>
                  </a:cubicBezTo>
                  <a:cubicBezTo>
                    <a:pt x="2428" y="19"/>
                    <a:pt x="2248" y="0"/>
                    <a:pt x="2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714064" y="1165869"/>
              <a:ext cx="190637" cy="198944"/>
            </a:xfrm>
            <a:custGeom>
              <a:avLst/>
              <a:gdLst/>
              <a:ahLst/>
              <a:cxnLst/>
              <a:rect l="l" t="t" r="r" b="b"/>
              <a:pathLst>
                <a:path w="6839" h="7137" extrusionOk="0">
                  <a:moveTo>
                    <a:pt x="3217" y="1"/>
                  </a:moveTo>
                  <a:cubicBezTo>
                    <a:pt x="2566" y="1"/>
                    <a:pt x="1810" y="486"/>
                    <a:pt x="934" y="1700"/>
                  </a:cubicBezTo>
                  <a:cubicBezTo>
                    <a:pt x="0" y="3034"/>
                    <a:pt x="5104" y="6636"/>
                    <a:pt x="6839" y="7137"/>
                  </a:cubicBezTo>
                  <a:cubicBezTo>
                    <a:pt x="6402" y="5417"/>
                    <a:pt x="5393"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4765189" y="1267087"/>
              <a:ext cx="117186" cy="139570"/>
            </a:xfrm>
            <a:custGeom>
              <a:avLst/>
              <a:gdLst/>
              <a:ahLst/>
              <a:cxnLst/>
              <a:rect l="l" t="t" r="r" b="b"/>
              <a:pathLst>
                <a:path w="4204" h="5007" extrusionOk="0">
                  <a:moveTo>
                    <a:pt x="2369" y="203"/>
                  </a:moveTo>
                  <a:cubicBezTo>
                    <a:pt x="2436" y="203"/>
                    <a:pt x="2503" y="203"/>
                    <a:pt x="2603" y="237"/>
                  </a:cubicBezTo>
                  <a:cubicBezTo>
                    <a:pt x="3470" y="404"/>
                    <a:pt x="3970" y="1604"/>
                    <a:pt x="3704" y="2839"/>
                  </a:cubicBezTo>
                  <a:cubicBezTo>
                    <a:pt x="3463" y="3984"/>
                    <a:pt x="2677" y="4802"/>
                    <a:pt x="1888" y="4802"/>
                  </a:cubicBezTo>
                  <a:cubicBezTo>
                    <a:pt x="1804" y="4802"/>
                    <a:pt x="1719" y="4793"/>
                    <a:pt x="1635" y="4773"/>
                  </a:cubicBezTo>
                  <a:cubicBezTo>
                    <a:pt x="735" y="4573"/>
                    <a:pt x="234" y="3406"/>
                    <a:pt x="501" y="2171"/>
                  </a:cubicBezTo>
                  <a:cubicBezTo>
                    <a:pt x="768" y="1037"/>
                    <a:pt x="1569" y="203"/>
                    <a:pt x="2369" y="203"/>
                  </a:cubicBezTo>
                  <a:close/>
                  <a:moveTo>
                    <a:pt x="2325" y="1"/>
                  </a:moveTo>
                  <a:cubicBezTo>
                    <a:pt x="1423" y="1"/>
                    <a:pt x="537" y="878"/>
                    <a:pt x="268" y="2105"/>
                  </a:cubicBezTo>
                  <a:cubicBezTo>
                    <a:pt x="1" y="3472"/>
                    <a:pt x="568" y="4773"/>
                    <a:pt x="1569" y="4973"/>
                  </a:cubicBezTo>
                  <a:cubicBezTo>
                    <a:pt x="1669" y="5007"/>
                    <a:pt x="1736" y="5007"/>
                    <a:pt x="1836" y="5007"/>
                  </a:cubicBezTo>
                  <a:cubicBezTo>
                    <a:pt x="2770" y="5007"/>
                    <a:pt x="3637" y="4140"/>
                    <a:pt x="3904" y="2905"/>
                  </a:cubicBezTo>
                  <a:cubicBezTo>
                    <a:pt x="4204" y="1538"/>
                    <a:pt x="3637" y="237"/>
                    <a:pt x="2636" y="37"/>
                  </a:cubicBezTo>
                  <a:cubicBezTo>
                    <a:pt x="2533" y="12"/>
                    <a:pt x="2429" y="1"/>
                    <a:pt x="23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4652682" y="1250556"/>
              <a:ext cx="117186" cy="140295"/>
            </a:xfrm>
            <a:custGeom>
              <a:avLst/>
              <a:gdLst/>
              <a:ahLst/>
              <a:cxnLst/>
              <a:rect l="l" t="t" r="r" b="b"/>
              <a:pathLst>
                <a:path w="4204" h="5033" extrusionOk="0">
                  <a:moveTo>
                    <a:pt x="2369" y="196"/>
                  </a:moveTo>
                  <a:cubicBezTo>
                    <a:pt x="2436" y="196"/>
                    <a:pt x="2503" y="229"/>
                    <a:pt x="2603" y="229"/>
                  </a:cubicBezTo>
                  <a:cubicBezTo>
                    <a:pt x="3470" y="429"/>
                    <a:pt x="3970" y="1597"/>
                    <a:pt x="3703" y="2831"/>
                  </a:cubicBezTo>
                  <a:cubicBezTo>
                    <a:pt x="3462" y="3976"/>
                    <a:pt x="2677" y="4795"/>
                    <a:pt x="1863" y="4795"/>
                  </a:cubicBezTo>
                  <a:cubicBezTo>
                    <a:pt x="1776" y="4795"/>
                    <a:pt x="1689" y="4785"/>
                    <a:pt x="1602" y="4766"/>
                  </a:cubicBezTo>
                  <a:cubicBezTo>
                    <a:pt x="735" y="4599"/>
                    <a:pt x="234" y="3398"/>
                    <a:pt x="501" y="2164"/>
                  </a:cubicBezTo>
                  <a:cubicBezTo>
                    <a:pt x="635" y="1564"/>
                    <a:pt x="901" y="1063"/>
                    <a:pt x="1335" y="630"/>
                  </a:cubicBezTo>
                  <a:cubicBezTo>
                    <a:pt x="1602" y="363"/>
                    <a:pt x="1969" y="229"/>
                    <a:pt x="2369" y="196"/>
                  </a:cubicBezTo>
                  <a:close/>
                  <a:moveTo>
                    <a:pt x="2333" y="1"/>
                  </a:moveTo>
                  <a:cubicBezTo>
                    <a:pt x="1906" y="1"/>
                    <a:pt x="1499" y="172"/>
                    <a:pt x="1202" y="496"/>
                  </a:cubicBezTo>
                  <a:cubicBezTo>
                    <a:pt x="735" y="930"/>
                    <a:pt x="434" y="1497"/>
                    <a:pt x="301" y="2097"/>
                  </a:cubicBezTo>
                  <a:cubicBezTo>
                    <a:pt x="1" y="3498"/>
                    <a:pt x="568" y="4766"/>
                    <a:pt x="1569" y="4999"/>
                  </a:cubicBezTo>
                  <a:cubicBezTo>
                    <a:pt x="1669" y="4999"/>
                    <a:pt x="1769" y="5033"/>
                    <a:pt x="1869" y="5033"/>
                  </a:cubicBezTo>
                  <a:cubicBezTo>
                    <a:pt x="2769" y="5033"/>
                    <a:pt x="3670" y="4132"/>
                    <a:pt x="3937" y="2898"/>
                  </a:cubicBezTo>
                  <a:cubicBezTo>
                    <a:pt x="4204" y="1530"/>
                    <a:pt x="3637" y="229"/>
                    <a:pt x="2636" y="29"/>
                  </a:cubicBezTo>
                  <a:cubicBezTo>
                    <a:pt x="2535" y="10"/>
                    <a:pt x="2433" y="1"/>
                    <a:pt x="2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755906" y="1325515"/>
              <a:ext cx="22328" cy="11429"/>
            </a:xfrm>
            <a:custGeom>
              <a:avLst/>
              <a:gdLst/>
              <a:ahLst/>
              <a:cxnLst/>
              <a:rect l="l" t="t" r="r" b="b"/>
              <a:pathLst>
                <a:path w="801" h="410" extrusionOk="0">
                  <a:moveTo>
                    <a:pt x="219" y="0"/>
                  </a:moveTo>
                  <a:cubicBezTo>
                    <a:pt x="179" y="0"/>
                    <a:pt x="139" y="3"/>
                    <a:pt x="100" y="9"/>
                  </a:cubicBezTo>
                  <a:cubicBezTo>
                    <a:pt x="34" y="9"/>
                    <a:pt x="0" y="75"/>
                    <a:pt x="34" y="109"/>
                  </a:cubicBezTo>
                  <a:cubicBezTo>
                    <a:pt x="34" y="176"/>
                    <a:pt x="100" y="209"/>
                    <a:pt x="134" y="209"/>
                  </a:cubicBezTo>
                  <a:cubicBezTo>
                    <a:pt x="162" y="203"/>
                    <a:pt x="191" y="200"/>
                    <a:pt x="220" y="200"/>
                  </a:cubicBezTo>
                  <a:cubicBezTo>
                    <a:pt x="357" y="200"/>
                    <a:pt x="490" y="265"/>
                    <a:pt x="601" y="376"/>
                  </a:cubicBezTo>
                  <a:cubicBezTo>
                    <a:pt x="601" y="376"/>
                    <a:pt x="634" y="409"/>
                    <a:pt x="668" y="409"/>
                  </a:cubicBezTo>
                  <a:cubicBezTo>
                    <a:pt x="701" y="409"/>
                    <a:pt x="734" y="409"/>
                    <a:pt x="768" y="376"/>
                  </a:cubicBezTo>
                  <a:cubicBezTo>
                    <a:pt x="801" y="342"/>
                    <a:pt x="801" y="276"/>
                    <a:pt x="768" y="209"/>
                  </a:cubicBezTo>
                  <a:cubicBezTo>
                    <a:pt x="629" y="70"/>
                    <a:pt x="420"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442494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Forward Kinematics</a:t>
            </a:r>
            <a:endParaRPr dirty="0"/>
          </a:p>
        </p:txBody>
      </p:sp>
      <p:sp>
        <p:nvSpPr>
          <p:cNvPr id="37" name="Google Shape;450;p33">
            <a:extLst>
              <a:ext uri="{FF2B5EF4-FFF2-40B4-BE49-F238E27FC236}">
                <a16:creationId xmlns:a16="http://schemas.microsoft.com/office/drawing/2014/main" id="{7D5C7C4F-7920-4D4F-8F27-76325A74CA9D}"/>
              </a:ext>
            </a:extLst>
          </p:cNvPr>
          <p:cNvSpPr txBox="1">
            <a:spLocks noGrp="1"/>
          </p:cNvSpPr>
          <p:nvPr>
            <p:ph type="subTitle" idx="1"/>
          </p:nvPr>
        </p:nvSpPr>
        <p:spPr>
          <a:xfrm>
            <a:off x="720000" y="1322368"/>
            <a:ext cx="3620506"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Axes Assignment</a:t>
            </a:r>
            <a:endParaRPr dirty="0"/>
          </a:p>
        </p:txBody>
      </p:sp>
      <p:pic>
        <p:nvPicPr>
          <p:cNvPr id="38" name="Picture 37">
            <a:extLst>
              <a:ext uri="{FF2B5EF4-FFF2-40B4-BE49-F238E27FC236}">
                <a16:creationId xmlns:a16="http://schemas.microsoft.com/office/drawing/2014/main" id="{3F183D04-4548-4498-A5E2-6F53F28BCF5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12246" y="1487317"/>
            <a:ext cx="2476980" cy="3656183"/>
          </a:xfrm>
          <a:prstGeom prst="rect">
            <a:avLst/>
          </a:prstGeom>
          <a:noFill/>
          <a:ln>
            <a:noFill/>
          </a:ln>
        </p:spPr>
      </p:pic>
      <p:sp>
        <p:nvSpPr>
          <p:cNvPr id="39" name="Text Box 2">
            <a:extLst>
              <a:ext uri="{FF2B5EF4-FFF2-40B4-BE49-F238E27FC236}">
                <a16:creationId xmlns:a16="http://schemas.microsoft.com/office/drawing/2014/main" id="{E981A00A-31C9-4A3E-83CC-455C1EBFF74C}"/>
              </a:ext>
            </a:extLst>
          </p:cNvPr>
          <p:cNvSpPr txBox="1">
            <a:spLocks noChangeArrowheads="1"/>
          </p:cNvSpPr>
          <p:nvPr/>
        </p:nvSpPr>
        <p:spPr bwMode="auto">
          <a:xfrm>
            <a:off x="2530253" y="2517848"/>
            <a:ext cx="1127982" cy="1145057"/>
          </a:xfrm>
          <a:prstGeom prst="rect">
            <a:avLst/>
          </a:prstGeom>
          <a:solidFill>
            <a:srgbClr val="FFFFFF"/>
          </a:solidFill>
          <a:ln w="9525">
            <a:noFill/>
            <a:miter lim="800000"/>
            <a:headEnd/>
            <a:tailEnd/>
          </a:ln>
        </p:spPr>
        <p:txBody>
          <a:bodyPr rot="0" vert="horz" wrap="square" lIns="91440" tIns="45720" rIns="91440" bIns="45720" anchor="t" anchorCtr="0">
            <a:spAutoFit/>
          </a:bodyPr>
          <a:lstStyle/>
          <a:p>
            <a:pPr>
              <a:lnSpc>
                <a:spcPct val="110000"/>
              </a:lnSpc>
              <a:spcAft>
                <a:spcPts val="600"/>
              </a:spcAft>
            </a:pPr>
            <a:r>
              <a:rPr lang="en-US" sz="1800" dirty="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rPr>
              <a:t>X-axis</a:t>
            </a:r>
            <a:endParaRPr lang="en-PK"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0000"/>
              </a:lnSpc>
              <a:spcAft>
                <a:spcPts val="600"/>
              </a:spcAft>
            </a:pPr>
            <a:r>
              <a:rPr lang="en-US" sz="1800" dirty="0">
                <a:solidFill>
                  <a:srgbClr val="00B050"/>
                </a:solidFill>
                <a:effectLst/>
                <a:latin typeface="Calibri" panose="020F0502020204030204" pitchFamily="34" charset="0"/>
                <a:ea typeface="Times New Roman" panose="02020603050405020304" pitchFamily="18" charset="0"/>
                <a:cs typeface="Times New Roman" panose="02020603050405020304" pitchFamily="18" charset="0"/>
              </a:rPr>
              <a:t>Y-axis</a:t>
            </a:r>
            <a:endParaRPr lang="en-PK"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0000"/>
              </a:lnSpc>
              <a:spcAft>
                <a:spcPts val="600"/>
              </a:spcAft>
            </a:pPr>
            <a:r>
              <a:rPr lang="en-US" sz="1800" dirty="0">
                <a:solidFill>
                  <a:srgbClr val="00B0F0"/>
                </a:solidFill>
                <a:effectLst/>
                <a:latin typeface="Calibri" panose="020F0502020204030204" pitchFamily="34" charset="0"/>
                <a:ea typeface="Times New Roman" panose="02020603050405020304" pitchFamily="18" charset="0"/>
                <a:cs typeface="Times New Roman" panose="02020603050405020304" pitchFamily="18" charset="0"/>
              </a:rPr>
              <a:t>Z-axis</a:t>
            </a:r>
            <a:endParaRPr lang="en-PK"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4032898"/>
      </p:ext>
    </p:extLst>
  </p:cSld>
  <p:clrMapOvr>
    <a:masterClrMapping/>
  </p:clrMapOvr>
</p:sld>
</file>

<file path=ppt/theme/theme1.xml><?xml version="1.0" encoding="utf-8"?>
<a:theme xmlns:a="http://schemas.openxmlformats.org/drawingml/2006/main" name="Robotic Workshop by Slidesgo">
  <a:themeElements>
    <a:clrScheme name="Simple Light">
      <a:dk1>
        <a:srgbClr val="263238"/>
      </a:dk1>
      <a:lt1>
        <a:srgbClr val="FFFFFF"/>
      </a:lt1>
      <a:dk2>
        <a:srgbClr val="C7F9CC"/>
      </a:dk2>
      <a:lt2>
        <a:srgbClr val="80ED99"/>
      </a:lt2>
      <a:accent1>
        <a:srgbClr val="1A2327"/>
      </a:accent1>
      <a:accent2>
        <a:srgbClr val="58DD76"/>
      </a:accent2>
      <a:accent3>
        <a:srgbClr val="C7F9CC"/>
      </a:accent3>
      <a:accent4>
        <a:srgbClr val="80ED99"/>
      </a:accent4>
      <a:accent5>
        <a:srgbClr val="263238"/>
      </a:accent5>
      <a:accent6>
        <a:srgbClr val="FDFDFD"/>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ReferenceId xmlns="b1481e3c-f1ee-4e03-bdb1-4eef54026e30"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960207EB0A5474D931D65295CA5DDA7" ma:contentTypeVersion="9" ma:contentTypeDescription="Create a new document." ma:contentTypeScope="" ma:versionID="b1e87b92278fb54b859e1a3f92497bb5">
  <xsd:schema xmlns:xsd="http://www.w3.org/2001/XMLSchema" xmlns:xs="http://www.w3.org/2001/XMLSchema" xmlns:p="http://schemas.microsoft.com/office/2006/metadata/properties" xmlns:ns2="b1481e3c-f1ee-4e03-bdb1-4eef54026e30" targetNamespace="http://schemas.microsoft.com/office/2006/metadata/properties" ma:root="true" ma:fieldsID="955058ab7b52bb66e7cda0a623086b4c" ns2:_="">
    <xsd:import namespace="b1481e3c-f1ee-4e03-bdb1-4eef54026e30"/>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1481e3c-f1ee-4e03-bdb1-4eef54026e30"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6F5D979-A744-4328-83CC-8EC851C49548}">
  <ds:schemaRefs>
    <ds:schemaRef ds:uri="http://schemas.microsoft.com/office/2006/metadata/properties"/>
    <ds:schemaRef ds:uri="http://schemas.microsoft.com/office/infopath/2007/PartnerControls"/>
    <ds:schemaRef ds:uri="b1481e3c-f1ee-4e03-bdb1-4eef54026e30"/>
  </ds:schemaRefs>
</ds:datastoreItem>
</file>

<file path=customXml/itemProps2.xml><?xml version="1.0" encoding="utf-8"?>
<ds:datastoreItem xmlns:ds="http://schemas.openxmlformats.org/officeDocument/2006/customXml" ds:itemID="{1D3E11EA-2C7C-45BE-AED1-92E7C98B992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1481e3c-f1ee-4e03-bdb1-4eef54026e3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734F43F-0503-4CAC-8590-8E0C53D410D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133</TotalTime>
  <Words>677</Words>
  <Application>Microsoft Office PowerPoint</Application>
  <PresentationFormat>On-screen Show (16:9)</PresentationFormat>
  <Paragraphs>171</Paragraphs>
  <Slides>29</Slides>
  <Notes>29</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29</vt:i4>
      </vt:variant>
    </vt:vector>
  </HeadingPairs>
  <TitlesOfParts>
    <vt:vector size="40" baseType="lpstr">
      <vt:lpstr>Arial</vt:lpstr>
      <vt:lpstr>Calibri</vt:lpstr>
      <vt:lpstr>Poppins Medium</vt:lpstr>
      <vt:lpstr>Cambria Math</vt:lpstr>
      <vt:lpstr>Arial</vt:lpstr>
      <vt:lpstr>Poppins Black</vt:lpstr>
      <vt:lpstr>Palanquin Dark</vt:lpstr>
      <vt:lpstr>typonine sans regular</vt:lpstr>
      <vt:lpstr>Poppins</vt:lpstr>
      <vt:lpstr>Poppins SemiBold</vt:lpstr>
      <vt:lpstr>Robotic Workshop by Slidesgo</vt:lpstr>
      <vt:lpstr>Chess Playing Robotic Arm</vt:lpstr>
      <vt:lpstr>Table of Contents</vt:lpstr>
      <vt:lpstr>Introduction</vt:lpstr>
      <vt:lpstr>About Chess</vt:lpstr>
      <vt:lpstr>Automation Engineered to win…</vt:lpstr>
      <vt:lpstr>Working</vt:lpstr>
      <vt:lpstr>Kinematics of Robot</vt:lpstr>
      <vt:lpstr>Forward Kinematics</vt:lpstr>
      <vt:lpstr>Forward Kinematics</vt:lpstr>
      <vt:lpstr>Forward Kinematics</vt:lpstr>
      <vt:lpstr>Forward Kinematics</vt:lpstr>
      <vt:lpstr>Forward Kinematics</vt:lpstr>
      <vt:lpstr>Inverse Kinematics</vt:lpstr>
      <vt:lpstr>Improvements</vt:lpstr>
      <vt:lpstr>Inverse Kinematics</vt:lpstr>
      <vt:lpstr>Jacobian Pseudoinverse</vt:lpstr>
      <vt:lpstr>Analytical Method</vt:lpstr>
      <vt:lpstr>Arduino</vt:lpstr>
      <vt:lpstr>Improvements</vt:lpstr>
      <vt:lpstr>TinkerCAD Model</vt:lpstr>
      <vt:lpstr>Arduino Code</vt:lpstr>
      <vt:lpstr>Arduino Code (Cont.)</vt:lpstr>
      <vt:lpstr>Arduino Code (Cont.)</vt:lpstr>
      <vt:lpstr>Arduino Code (Cont.)</vt:lpstr>
      <vt:lpstr>Arduino Code (Cont.)</vt:lpstr>
      <vt:lpstr>Real Circuit</vt:lpstr>
      <vt:lpstr>Calibration</vt:lpstr>
      <vt:lpstr>Future Scope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Chess Playing Robotic Arm</dc:title>
  <dc:creator>Sameer Bin Khalid</dc:creator>
  <cp:lastModifiedBy>AQIB HABIB MEMON</cp:lastModifiedBy>
  <cp:revision>5</cp:revision>
  <dcterms:modified xsi:type="dcterms:W3CDTF">2023-10-29T09:34:08Z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0x010100C960207EB0A5474D931D65295CA5DDA7</vt:lpwstr>
  </property>
</Properties>
</file>